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6" r:id="rId3"/>
    <p:sldId id="271" r:id="rId4"/>
    <p:sldId id="272" r:id="rId5"/>
    <p:sldId id="265" r:id="rId6"/>
    <p:sldId id="277" r:id="rId7"/>
    <p:sldId id="278" r:id="rId8"/>
    <p:sldId id="267" r:id="rId9"/>
    <p:sldId id="269" r:id="rId10"/>
    <p:sldId id="268" r:id="rId11"/>
    <p:sldId id="274" r:id="rId12"/>
    <p:sldId id="275" r:id="rId13"/>
    <p:sldId id="270" r:id="rId14"/>
    <p:sldId id="280" r:id="rId15"/>
    <p:sldId id="27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79F8F9-3E1B-4070-95C0-9A11EE30CAE3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897072C-F339-46E4-B679-FF9406AEDB73}">
      <dgm:prSet custT="1"/>
      <dgm:spPr/>
      <dgm:t>
        <a:bodyPr/>
        <a:lstStyle/>
        <a:p>
          <a:pPr rtl="0"/>
          <a:r>
            <a:rPr lang="es-ES" sz="2400" dirty="0"/>
            <a:t>Capacidad de modelamiento.</a:t>
          </a:r>
          <a:endParaRPr lang="es-CL" sz="2400" dirty="0"/>
        </a:p>
      </dgm:t>
    </dgm:pt>
    <dgm:pt modelId="{54E5CDDC-9C24-4B64-8650-DCE205B56E97}" type="parTrans" cxnId="{1E77472C-2C2C-4724-953D-B8A0E8A07D88}">
      <dgm:prSet/>
      <dgm:spPr/>
      <dgm:t>
        <a:bodyPr/>
        <a:lstStyle/>
        <a:p>
          <a:endParaRPr lang="es-ES" sz="2400"/>
        </a:p>
      </dgm:t>
    </dgm:pt>
    <dgm:pt modelId="{D83B909F-28C1-4E19-A7A7-8995919DBD1A}" type="sibTrans" cxnId="{1E77472C-2C2C-4724-953D-B8A0E8A07D88}">
      <dgm:prSet/>
      <dgm:spPr/>
      <dgm:t>
        <a:bodyPr/>
        <a:lstStyle/>
        <a:p>
          <a:endParaRPr lang="es-ES" sz="2400"/>
        </a:p>
      </dgm:t>
    </dgm:pt>
    <dgm:pt modelId="{93C645D8-DF4F-49D5-B708-500D5E7FD6EC}">
      <dgm:prSet custT="1"/>
      <dgm:spPr/>
      <dgm:t>
        <a:bodyPr/>
        <a:lstStyle/>
        <a:p>
          <a:pPr rtl="0"/>
          <a:r>
            <a:rPr lang="es-CL" sz="2400" dirty="0"/>
            <a:t>Capacidad de argumentación.</a:t>
          </a:r>
        </a:p>
      </dgm:t>
    </dgm:pt>
    <dgm:pt modelId="{BC72CAA5-D5AD-4F13-A9D1-4C01BC45B916}" type="parTrans" cxnId="{CB2E175F-F892-4B98-B23C-6C299097BCB1}">
      <dgm:prSet/>
      <dgm:spPr/>
      <dgm:t>
        <a:bodyPr/>
        <a:lstStyle/>
        <a:p>
          <a:endParaRPr lang="es-ES" sz="2400"/>
        </a:p>
      </dgm:t>
    </dgm:pt>
    <dgm:pt modelId="{56F63A77-CB73-4704-AB26-B26A848EE664}" type="sibTrans" cxnId="{CB2E175F-F892-4B98-B23C-6C299097BCB1}">
      <dgm:prSet/>
      <dgm:spPr/>
      <dgm:t>
        <a:bodyPr/>
        <a:lstStyle/>
        <a:p>
          <a:endParaRPr lang="es-ES" sz="2400"/>
        </a:p>
      </dgm:t>
    </dgm:pt>
    <dgm:pt modelId="{8A038D34-BED1-4E3F-AA8F-5C5BA541489C}">
      <dgm:prSet custT="1"/>
      <dgm:spPr/>
      <dgm:t>
        <a:bodyPr/>
        <a:lstStyle/>
        <a:p>
          <a:pPr rtl="0"/>
          <a:r>
            <a:rPr lang="es-ES" sz="2400"/>
            <a:t>Capacidad de abstracción de análisis y síntesis.</a:t>
          </a:r>
          <a:endParaRPr lang="es-CL" sz="2400"/>
        </a:p>
      </dgm:t>
    </dgm:pt>
    <dgm:pt modelId="{A7C1C68C-9ABD-4A50-B957-F19440893E40}" type="parTrans" cxnId="{0AC3E585-2FA4-4143-A0B7-5E5969B778C3}">
      <dgm:prSet/>
      <dgm:spPr/>
      <dgm:t>
        <a:bodyPr/>
        <a:lstStyle/>
        <a:p>
          <a:endParaRPr lang="es-ES" sz="2400"/>
        </a:p>
      </dgm:t>
    </dgm:pt>
    <dgm:pt modelId="{203B152E-7E5D-4F2E-9B7B-1C74B7BF20B0}" type="sibTrans" cxnId="{0AC3E585-2FA4-4143-A0B7-5E5969B778C3}">
      <dgm:prSet/>
      <dgm:spPr/>
      <dgm:t>
        <a:bodyPr/>
        <a:lstStyle/>
        <a:p>
          <a:endParaRPr lang="es-ES" sz="2400"/>
        </a:p>
      </dgm:t>
    </dgm:pt>
    <dgm:pt modelId="{01B7EBE8-2195-4F1D-82EF-279BA8C45418}">
      <dgm:prSet custT="1"/>
      <dgm:spPr/>
      <dgm:t>
        <a:bodyPr/>
        <a:lstStyle/>
        <a:p>
          <a:pPr rtl="0"/>
          <a:r>
            <a:rPr lang="es-ES" sz="2400" dirty="0"/>
            <a:t>Facilidad de </a:t>
          </a:r>
          <a:r>
            <a:rPr lang="es-ES" sz="2400" b="1" dirty="0"/>
            <a:t>solucionar</a:t>
          </a:r>
          <a:r>
            <a:rPr lang="es-ES" sz="2400" dirty="0"/>
            <a:t> situaciones </a:t>
          </a:r>
          <a:r>
            <a:rPr lang="es-ES" sz="2400" b="1" dirty="0"/>
            <a:t>problemas</a:t>
          </a:r>
          <a:r>
            <a:rPr lang="es-ES" sz="2400" dirty="0"/>
            <a:t>.</a:t>
          </a:r>
          <a:endParaRPr lang="es-CL" sz="2400" dirty="0"/>
        </a:p>
      </dgm:t>
    </dgm:pt>
    <dgm:pt modelId="{42AB4632-870D-404D-87DA-2D4AA7085CE2}" type="parTrans" cxnId="{5D315D46-A659-4662-BC9F-A3FB8B2B9764}">
      <dgm:prSet/>
      <dgm:spPr/>
      <dgm:t>
        <a:bodyPr/>
        <a:lstStyle/>
        <a:p>
          <a:endParaRPr lang="es-ES" sz="2400"/>
        </a:p>
      </dgm:t>
    </dgm:pt>
    <dgm:pt modelId="{8B3A009E-5C5D-45E7-9003-32723E2D8B91}" type="sibTrans" cxnId="{5D315D46-A659-4662-BC9F-A3FB8B2B9764}">
      <dgm:prSet/>
      <dgm:spPr/>
      <dgm:t>
        <a:bodyPr/>
        <a:lstStyle/>
        <a:p>
          <a:endParaRPr lang="es-ES" sz="2400"/>
        </a:p>
      </dgm:t>
    </dgm:pt>
    <dgm:pt modelId="{00279984-23DD-44C2-8CDA-4F921223AE2E}">
      <dgm:prSet custT="1"/>
      <dgm:spPr/>
      <dgm:t>
        <a:bodyPr/>
        <a:lstStyle/>
        <a:p>
          <a:pPr rtl="0"/>
          <a:r>
            <a:rPr lang="es-ES" sz="2400" dirty="0"/>
            <a:t>Buen dominio del álgebra, operatoria resolución de ecuaciones e inecuaciones.</a:t>
          </a:r>
          <a:endParaRPr lang="es-CL" sz="2400" dirty="0"/>
        </a:p>
      </dgm:t>
    </dgm:pt>
    <dgm:pt modelId="{4467742E-3ECB-41AD-95B2-4869968B3504}" type="parTrans" cxnId="{ADB88530-41DF-4513-A0F2-9EBC284DD0D6}">
      <dgm:prSet/>
      <dgm:spPr/>
      <dgm:t>
        <a:bodyPr/>
        <a:lstStyle/>
        <a:p>
          <a:endParaRPr lang="es-ES" sz="2400"/>
        </a:p>
      </dgm:t>
    </dgm:pt>
    <dgm:pt modelId="{3467797E-C150-49DA-852A-A49AA82F804B}" type="sibTrans" cxnId="{ADB88530-41DF-4513-A0F2-9EBC284DD0D6}">
      <dgm:prSet/>
      <dgm:spPr/>
      <dgm:t>
        <a:bodyPr/>
        <a:lstStyle/>
        <a:p>
          <a:endParaRPr lang="es-ES" sz="2400"/>
        </a:p>
      </dgm:t>
    </dgm:pt>
    <dgm:pt modelId="{8BBEF397-7122-4B31-8C9F-0F7B6A49125D}">
      <dgm:prSet custT="1"/>
      <dgm:spPr/>
      <dgm:t>
        <a:bodyPr/>
        <a:lstStyle/>
        <a:p>
          <a:pPr rtl="0"/>
          <a:r>
            <a:rPr lang="es-ES" sz="2400" dirty="0"/>
            <a:t>Capacidad de trabajo en equipo.</a:t>
          </a:r>
          <a:endParaRPr lang="es-CL" sz="2400" dirty="0"/>
        </a:p>
      </dgm:t>
    </dgm:pt>
    <dgm:pt modelId="{3E824FD9-9492-434A-8762-ED3957E204F1}" type="parTrans" cxnId="{8B3EFDBC-4953-4AAE-849D-8F7307716BAB}">
      <dgm:prSet/>
      <dgm:spPr/>
      <dgm:t>
        <a:bodyPr/>
        <a:lstStyle/>
        <a:p>
          <a:endParaRPr lang="es-ES" sz="2400"/>
        </a:p>
      </dgm:t>
    </dgm:pt>
    <dgm:pt modelId="{1810502F-3105-48B5-91EE-DABDB95673B1}" type="sibTrans" cxnId="{8B3EFDBC-4953-4AAE-849D-8F7307716BAB}">
      <dgm:prSet/>
      <dgm:spPr/>
      <dgm:t>
        <a:bodyPr/>
        <a:lstStyle/>
        <a:p>
          <a:endParaRPr lang="es-ES" sz="2400"/>
        </a:p>
      </dgm:t>
    </dgm:pt>
    <dgm:pt modelId="{18C375CA-A966-4289-9D2C-19F3ABD1C78C}">
      <dgm:prSet custT="1"/>
      <dgm:spPr/>
      <dgm:t>
        <a:bodyPr/>
        <a:lstStyle/>
        <a:p>
          <a:r>
            <a:rPr lang="es-CL" sz="2400" dirty="0"/>
            <a:t>Capacidad de representar.</a:t>
          </a:r>
        </a:p>
      </dgm:t>
    </dgm:pt>
    <dgm:pt modelId="{E92331D1-EED6-4284-856A-1C3AF51A2EEF}" type="parTrans" cxnId="{44C33AC0-1209-40F2-8A8B-708EAD534B03}">
      <dgm:prSet/>
      <dgm:spPr/>
      <dgm:t>
        <a:bodyPr/>
        <a:lstStyle/>
        <a:p>
          <a:endParaRPr lang="es-CL"/>
        </a:p>
      </dgm:t>
    </dgm:pt>
    <dgm:pt modelId="{6C007D7A-B679-415B-8CB7-D3E51F15F85A}" type="sibTrans" cxnId="{44C33AC0-1209-40F2-8A8B-708EAD534B03}">
      <dgm:prSet/>
      <dgm:spPr/>
      <dgm:t>
        <a:bodyPr/>
        <a:lstStyle/>
        <a:p>
          <a:endParaRPr lang="es-CL"/>
        </a:p>
      </dgm:t>
    </dgm:pt>
    <dgm:pt modelId="{F6FF9FAE-30E4-4685-A8E3-7A7E46087980}" type="pres">
      <dgm:prSet presAssocID="{B479F8F9-3E1B-4070-95C0-9A11EE30CAE3}" presName="linear" presStyleCnt="0">
        <dgm:presLayoutVars>
          <dgm:animLvl val="lvl"/>
          <dgm:resizeHandles val="exact"/>
        </dgm:presLayoutVars>
      </dgm:prSet>
      <dgm:spPr/>
    </dgm:pt>
    <dgm:pt modelId="{5ADE368A-67E6-413F-A002-77E8B4E72A23}" type="pres">
      <dgm:prSet presAssocID="{4897072C-F339-46E4-B679-FF9406AEDB73}" presName="parentText" presStyleLbl="node1" presStyleIdx="0" presStyleCnt="7" custLinFactY="-48140" custLinFactNeighborX="-743" custLinFactNeighborY="-100000">
        <dgm:presLayoutVars>
          <dgm:chMax val="0"/>
          <dgm:bulletEnabled val="1"/>
        </dgm:presLayoutVars>
      </dgm:prSet>
      <dgm:spPr/>
    </dgm:pt>
    <dgm:pt modelId="{62EC6976-0CD0-400E-9CB4-4A55A34F38D8}" type="pres">
      <dgm:prSet presAssocID="{D83B909F-28C1-4E19-A7A7-8995919DBD1A}" presName="spacer" presStyleCnt="0"/>
      <dgm:spPr/>
    </dgm:pt>
    <dgm:pt modelId="{18E693E0-696F-4CE2-AF8C-6B33E193A89A}" type="pres">
      <dgm:prSet presAssocID="{93C645D8-DF4F-49D5-B708-500D5E7FD6EC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E8E43593-A8AB-4FBA-A466-9C559D753467}" type="pres">
      <dgm:prSet presAssocID="{56F63A77-CB73-4704-AB26-B26A848EE664}" presName="spacer" presStyleCnt="0"/>
      <dgm:spPr/>
    </dgm:pt>
    <dgm:pt modelId="{217586F8-8582-4369-AC80-27B2374EDAAC}" type="pres">
      <dgm:prSet presAssocID="{8A038D34-BED1-4E3F-AA8F-5C5BA541489C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6CB24970-8693-4662-BAE7-D9D158FAE5E6}" type="pres">
      <dgm:prSet presAssocID="{203B152E-7E5D-4F2E-9B7B-1C74B7BF20B0}" presName="spacer" presStyleCnt="0"/>
      <dgm:spPr/>
    </dgm:pt>
    <dgm:pt modelId="{2CE0F3D0-70D2-47D6-89F2-3B542A9B0978}" type="pres">
      <dgm:prSet presAssocID="{01B7EBE8-2195-4F1D-82EF-279BA8C45418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2494115F-2C5A-4622-A99F-81127DB4E1D0}" type="pres">
      <dgm:prSet presAssocID="{8B3A009E-5C5D-45E7-9003-32723E2D8B91}" presName="spacer" presStyleCnt="0"/>
      <dgm:spPr/>
    </dgm:pt>
    <dgm:pt modelId="{5C79FBC6-6068-4049-9AA8-AE054F2B8412}" type="pres">
      <dgm:prSet presAssocID="{00279984-23DD-44C2-8CDA-4F921223AE2E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3FC6CB64-8F20-4D96-818F-6E4092B22A95}" type="pres">
      <dgm:prSet presAssocID="{3467797E-C150-49DA-852A-A49AA82F804B}" presName="spacer" presStyleCnt="0"/>
      <dgm:spPr/>
    </dgm:pt>
    <dgm:pt modelId="{E29F55D8-2F67-448A-B89D-A023B46909BE}" type="pres">
      <dgm:prSet presAssocID="{18C375CA-A966-4289-9D2C-19F3ABD1C78C}" presName="parentText" presStyleLbl="node1" presStyleIdx="5" presStyleCnt="7" custLinFactY="7101" custLinFactNeighborX="-21702" custLinFactNeighborY="100000">
        <dgm:presLayoutVars>
          <dgm:chMax val="0"/>
          <dgm:bulletEnabled val="1"/>
        </dgm:presLayoutVars>
      </dgm:prSet>
      <dgm:spPr/>
    </dgm:pt>
    <dgm:pt modelId="{0497F2B1-163B-45AE-912E-F355834E3377}" type="pres">
      <dgm:prSet presAssocID="{6C007D7A-B679-415B-8CB7-D3E51F15F85A}" presName="spacer" presStyleCnt="0"/>
      <dgm:spPr/>
    </dgm:pt>
    <dgm:pt modelId="{92744E73-2CAC-4EF7-969A-99BC3FA43168}" type="pres">
      <dgm:prSet presAssocID="{8BBEF397-7122-4B31-8C9F-0F7B6A49125D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11F1FB15-AB38-46A6-A218-E4E640812074}" type="presOf" srcId="{8A038D34-BED1-4E3F-AA8F-5C5BA541489C}" destId="{217586F8-8582-4369-AC80-27B2374EDAAC}" srcOrd="0" destOrd="0" presId="urn:microsoft.com/office/officeart/2005/8/layout/vList2"/>
    <dgm:cxn modelId="{4E3B151B-DB6F-4709-97E4-F25A226935B0}" type="presOf" srcId="{4897072C-F339-46E4-B679-FF9406AEDB73}" destId="{5ADE368A-67E6-413F-A002-77E8B4E72A23}" srcOrd="0" destOrd="0" presId="urn:microsoft.com/office/officeart/2005/8/layout/vList2"/>
    <dgm:cxn modelId="{1E77472C-2C2C-4724-953D-B8A0E8A07D88}" srcId="{B479F8F9-3E1B-4070-95C0-9A11EE30CAE3}" destId="{4897072C-F339-46E4-B679-FF9406AEDB73}" srcOrd="0" destOrd="0" parTransId="{54E5CDDC-9C24-4B64-8650-DCE205B56E97}" sibTransId="{D83B909F-28C1-4E19-A7A7-8995919DBD1A}"/>
    <dgm:cxn modelId="{ADB88530-41DF-4513-A0F2-9EBC284DD0D6}" srcId="{B479F8F9-3E1B-4070-95C0-9A11EE30CAE3}" destId="{00279984-23DD-44C2-8CDA-4F921223AE2E}" srcOrd="4" destOrd="0" parTransId="{4467742E-3ECB-41AD-95B2-4869968B3504}" sibTransId="{3467797E-C150-49DA-852A-A49AA82F804B}"/>
    <dgm:cxn modelId="{CB2E175F-F892-4B98-B23C-6C299097BCB1}" srcId="{B479F8F9-3E1B-4070-95C0-9A11EE30CAE3}" destId="{93C645D8-DF4F-49D5-B708-500D5E7FD6EC}" srcOrd="1" destOrd="0" parTransId="{BC72CAA5-D5AD-4F13-A9D1-4C01BC45B916}" sibTransId="{56F63A77-CB73-4704-AB26-B26A848EE664}"/>
    <dgm:cxn modelId="{5D315D46-A659-4662-BC9F-A3FB8B2B9764}" srcId="{B479F8F9-3E1B-4070-95C0-9A11EE30CAE3}" destId="{01B7EBE8-2195-4F1D-82EF-279BA8C45418}" srcOrd="3" destOrd="0" parTransId="{42AB4632-870D-404D-87DA-2D4AA7085CE2}" sibTransId="{8B3A009E-5C5D-45E7-9003-32723E2D8B91}"/>
    <dgm:cxn modelId="{3F8F276A-B3FA-4F0B-B592-6DC17AF5E98E}" type="presOf" srcId="{01B7EBE8-2195-4F1D-82EF-279BA8C45418}" destId="{2CE0F3D0-70D2-47D6-89F2-3B542A9B0978}" srcOrd="0" destOrd="0" presId="urn:microsoft.com/office/officeart/2005/8/layout/vList2"/>
    <dgm:cxn modelId="{58485C4C-F623-485E-9DCE-DDF290B532DE}" type="presOf" srcId="{18C375CA-A966-4289-9D2C-19F3ABD1C78C}" destId="{E29F55D8-2F67-448A-B89D-A023B46909BE}" srcOrd="0" destOrd="0" presId="urn:microsoft.com/office/officeart/2005/8/layout/vList2"/>
    <dgm:cxn modelId="{F43A8A6C-C8B8-41CD-8343-C5AEA46FDBA7}" type="presOf" srcId="{93C645D8-DF4F-49D5-B708-500D5E7FD6EC}" destId="{18E693E0-696F-4CE2-AF8C-6B33E193A89A}" srcOrd="0" destOrd="0" presId="urn:microsoft.com/office/officeart/2005/8/layout/vList2"/>
    <dgm:cxn modelId="{53E35B6F-F847-46B0-B0DF-8C614719D8AF}" type="presOf" srcId="{8BBEF397-7122-4B31-8C9F-0F7B6A49125D}" destId="{92744E73-2CAC-4EF7-969A-99BC3FA43168}" srcOrd="0" destOrd="0" presId="urn:microsoft.com/office/officeart/2005/8/layout/vList2"/>
    <dgm:cxn modelId="{0AC3E585-2FA4-4143-A0B7-5E5969B778C3}" srcId="{B479F8F9-3E1B-4070-95C0-9A11EE30CAE3}" destId="{8A038D34-BED1-4E3F-AA8F-5C5BA541489C}" srcOrd="2" destOrd="0" parTransId="{A7C1C68C-9ABD-4A50-B957-F19440893E40}" sibTransId="{203B152E-7E5D-4F2E-9B7B-1C74B7BF20B0}"/>
    <dgm:cxn modelId="{4C2E3D86-45C3-447A-8516-DD0F6B429018}" type="presOf" srcId="{00279984-23DD-44C2-8CDA-4F921223AE2E}" destId="{5C79FBC6-6068-4049-9AA8-AE054F2B8412}" srcOrd="0" destOrd="0" presId="urn:microsoft.com/office/officeart/2005/8/layout/vList2"/>
    <dgm:cxn modelId="{DACA1CBC-70FE-4A3C-A92B-42AFE6E16468}" type="presOf" srcId="{B479F8F9-3E1B-4070-95C0-9A11EE30CAE3}" destId="{F6FF9FAE-30E4-4685-A8E3-7A7E46087980}" srcOrd="0" destOrd="0" presId="urn:microsoft.com/office/officeart/2005/8/layout/vList2"/>
    <dgm:cxn modelId="{8B3EFDBC-4953-4AAE-849D-8F7307716BAB}" srcId="{B479F8F9-3E1B-4070-95C0-9A11EE30CAE3}" destId="{8BBEF397-7122-4B31-8C9F-0F7B6A49125D}" srcOrd="6" destOrd="0" parTransId="{3E824FD9-9492-434A-8762-ED3957E204F1}" sibTransId="{1810502F-3105-48B5-91EE-DABDB95673B1}"/>
    <dgm:cxn modelId="{44C33AC0-1209-40F2-8A8B-708EAD534B03}" srcId="{B479F8F9-3E1B-4070-95C0-9A11EE30CAE3}" destId="{18C375CA-A966-4289-9D2C-19F3ABD1C78C}" srcOrd="5" destOrd="0" parTransId="{E92331D1-EED6-4284-856A-1C3AF51A2EEF}" sibTransId="{6C007D7A-B679-415B-8CB7-D3E51F15F85A}"/>
    <dgm:cxn modelId="{78051C5E-453F-4AC6-890B-BF1F0053F1AA}" type="presParOf" srcId="{F6FF9FAE-30E4-4685-A8E3-7A7E46087980}" destId="{5ADE368A-67E6-413F-A002-77E8B4E72A23}" srcOrd="0" destOrd="0" presId="urn:microsoft.com/office/officeart/2005/8/layout/vList2"/>
    <dgm:cxn modelId="{999D9381-9ABD-464E-A812-A37B7BC8FD10}" type="presParOf" srcId="{F6FF9FAE-30E4-4685-A8E3-7A7E46087980}" destId="{62EC6976-0CD0-400E-9CB4-4A55A34F38D8}" srcOrd="1" destOrd="0" presId="urn:microsoft.com/office/officeart/2005/8/layout/vList2"/>
    <dgm:cxn modelId="{92931379-2E81-42B3-8023-75796744AC92}" type="presParOf" srcId="{F6FF9FAE-30E4-4685-A8E3-7A7E46087980}" destId="{18E693E0-696F-4CE2-AF8C-6B33E193A89A}" srcOrd="2" destOrd="0" presId="urn:microsoft.com/office/officeart/2005/8/layout/vList2"/>
    <dgm:cxn modelId="{AD2A47F6-4912-4D49-8A7F-BD0F066D5632}" type="presParOf" srcId="{F6FF9FAE-30E4-4685-A8E3-7A7E46087980}" destId="{E8E43593-A8AB-4FBA-A466-9C559D753467}" srcOrd="3" destOrd="0" presId="urn:microsoft.com/office/officeart/2005/8/layout/vList2"/>
    <dgm:cxn modelId="{8E46A877-1799-40FB-92B1-65B653084D04}" type="presParOf" srcId="{F6FF9FAE-30E4-4685-A8E3-7A7E46087980}" destId="{217586F8-8582-4369-AC80-27B2374EDAAC}" srcOrd="4" destOrd="0" presId="urn:microsoft.com/office/officeart/2005/8/layout/vList2"/>
    <dgm:cxn modelId="{EFF28396-93F6-42F2-979E-7ACE00E3210B}" type="presParOf" srcId="{F6FF9FAE-30E4-4685-A8E3-7A7E46087980}" destId="{6CB24970-8693-4662-BAE7-D9D158FAE5E6}" srcOrd="5" destOrd="0" presId="urn:microsoft.com/office/officeart/2005/8/layout/vList2"/>
    <dgm:cxn modelId="{2A76492B-5720-40B2-8E07-67A4E123E9A7}" type="presParOf" srcId="{F6FF9FAE-30E4-4685-A8E3-7A7E46087980}" destId="{2CE0F3D0-70D2-47D6-89F2-3B542A9B0978}" srcOrd="6" destOrd="0" presId="urn:microsoft.com/office/officeart/2005/8/layout/vList2"/>
    <dgm:cxn modelId="{4BFDD650-A842-4FF4-8A1E-376B66AC4CCB}" type="presParOf" srcId="{F6FF9FAE-30E4-4685-A8E3-7A7E46087980}" destId="{2494115F-2C5A-4622-A99F-81127DB4E1D0}" srcOrd="7" destOrd="0" presId="urn:microsoft.com/office/officeart/2005/8/layout/vList2"/>
    <dgm:cxn modelId="{2942AB51-9B6B-453C-BED5-02281DDBEFD8}" type="presParOf" srcId="{F6FF9FAE-30E4-4685-A8E3-7A7E46087980}" destId="{5C79FBC6-6068-4049-9AA8-AE054F2B8412}" srcOrd="8" destOrd="0" presId="urn:microsoft.com/office/officeart/2005/8/layout/vList2"/>
    <dgm:cxn modelId="{09E06ED2-F39B-440B-B369-38B618741A1E}" type="presParOf" srcId="{F6FF9FAE-30E4-4685-A8E3-7A7E46087980}" destId="{3FC6CB64-8F20-4D96-818F-6E4092B22A95}" srcOrd="9" destOrd="0" presId="urn:microsoft.com/office/officeart/2005/8/layout/vList2"/>
    <dgm:cxn modelId="{A5813760-D9F2-471B-AEC4-4B5F501C748C}" type="presParOf" srcId="{F6FF9FAE-30E4-4685-A8E3-7A7E46087980}" destId="{E29F55D8-2F67-448A-B89D-A023B46909BE}" srcOrd="10" destOrd="0" presId="urn:microsoft.com/office/officeart/2005/8/layout/vList2"/>
    <dgm:cxn modelId="{2DCE6934-0B97-4940-8AD1-E3CD2792D1E9}" type="presParOf" srcId="{F6FF9FAE-30E4-4685-A8E3-7A7E46087980}" destId="{0497F2B1-163B-45AE-912E-F355834E3377}" srcOrd="11" destOrd="0" presId="urn:microsoft.com/office/officeart/2005/8/layout/vList2"/>
    <dgm:cxn modelId="{C573190D-40A1-4D70-AED3-E4BDAF0E4254}" type="presParOf" srcId="{F6FF9FAE-30E4-4685-A8E3-7A7E46087980}" destId="{92744E73-2CAC-4EF7-969A-99BC3FA43168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5FB4C0-783E-4BF6-A708-94ECC337B781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L"/>
        </a:p>
      </dgm:t>
    </dgm:pt>
    <dgm:pt modelId="{96D29201-9849-4621-A9FB-3F75A4B045BA}">
      <dgm:prSet phldrT="[Texto]" custT="1"/>
      <dgm:spPr/>
      <dgm:t>
        <a:bodyPr/>
        <a:lstStyle/>
        <a:p>
          <a:r>
            <a:rPr lang="es-CL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Mejora habilidades </a:t>
          </a:r>
          <a:r>
            <a:rPr lang="es-CL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matemáticas</a:t>
          </a:r>
        </a:p>
        <a:p>
          <a:r>
            <a:rPr lang="es-CL" sz="2000" b="1" i="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Resolver problemas</a:t>
          </a:r>
        </a:p>
        <a:p>
          <a:r>
            <a:rPr lang="es-CL" sz="2000" b="1" i="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Modelar </a:t>
          </a:r>
        </a:p>
        <a:p>
          <a:r>
            <a:rPr lang="es-CL" sz="2000" b="1" i="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Representar </a:t>
          </a:r>
        </a:p>
        <a:p>
          <a:r>
            <a:rPr lang="es-CL" sz="2000" b="1" i="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Argumentar</a:t>
          </a:r>
          <a:r>
            <a:rPr lang="es-CL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s-CL" sz="2000" b="1" dirty="0">
            <a:solidFill>
              <a:schemeClr val="accent1">
                <a:lumMod val="75000"/>
              </a:schemeClr>
            </a:solidFill>
          </a:endParaRPr>
        </a:p>
      </dgm:t>
    </dgm:pt>
    <dgm:pt modelId="{5CD8B4FE-4EFA-4294-83BC-C451C0D4DE4C}" type="parTrans" cxnId="{DECC46EA-37AD-4F5D-95EA-23F978323933}">
      <dgm:prSet/>
      <dgm:spPr/>
      <dgm:t>
        <a:bodyPr/>
        <a:lstStyle/>
        <a:p>
          <a:endParaRPr lang="es-CL">
            <a:solidFill>
              <a:schemeClr val="bg1"/>
            </a:solidFill>
          </a:endParaRPr>
        </a:p>
      </dgm:t>
    </dgm:pt>
    <dgm:pt modelId="{B4E879A8-F9C9-43F4-919A-9A26A8617DE5}" type="sibTrans" cxnId="{DECC46EA-37AD-4F5D-95EA-23F978323933}">
      <dgm:prSet/>
      <dgm:spPr/>
      <dgm:t>
        <a:bodyPr/>
        <a:lstStyle/>
        <a:p>
          <a:endParaRPr lang="es-CL">
            <a:solidFill>
              <a:schemeClr val="bg1"/>
            </a:solidFill>
          </a:endParaRPr>
        </a:p>
      </dgm:t>
    </dgm:pt>
    <dgm:pt modelId="{935E8F67-182E-44A4-8AC0-DCF086E26E81}">
      <dgm:prSet phldrT="[Texto]" custT="1"/>
      <dgm:spPr/>
      <dgm:t>
        <a:bodyPr/>
        <a:lstStyle/>
        <a:p>
          <a:r>
            <a:rPr lang="es-CL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Conexión con asignaturas Universitarias </a:t>
          </a:r>
          <a:r>
            <a:rPr lang="es-CL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(Ingenierías, Ciencias y Salud).</a:t>
          </a:r>
          <a:endParaRPr lang="es-CL" sz="1600" dirty="0"/>
        </a:p>
      </dgm:t>
    </dgm:pt>
    <dgm:pt modelId="{50DE891D-A932-438F-8A59-831E614E1FDE}" type="parTrans" cxnId="{F97268FC-E439-4F1B-A2EE-C4A15CEA46F5}">
      <dgm:prSet/>
      <dgm:spPr/>
      <dgm:t>
        <a:bodyPr/>
        <a:lstStyle/>
        <a:p>
          <a:endParaRPr lang="es-CL">
            <a:solidFill>
              <a:schemeClr val="bg1"/>
            </a:solidFill>
          </a:endParaRPr>
        </a:p>
      </dgm:t>
    </dgm:pt>
    <dgm:pt modelId="{089373D1-F36D-48FC-A1F9-3AB4B63AE829}" type="sibTrans" cxnId="{F97268FC-E439-4F1B-A2EE-C4A15CEA46F5}">
      <dgm:prSet/>
      <dgm:spPr/>
      <dgm:t>
        <a:bodyPr/>
        <a:lstStyle/>
        <a:p>
          <a:endParaRPr lang="es-CL">
            <a:solidFill>
              <a:schemeClr val="bg1"/>
            </a:solidFill>
          </a:endParaRPr>
        </a:p>
      </dgm:t>
    </dgm:pt>
    <dgm:pt modelId="{925537D7-78DA-4D96-B842-BA91FCD9C7D1}">
      <dgm:prSet phldrT="[Texto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CL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Disminuir el tiempo empleado en cada ejercicio.</a:t>
          </a:r>
          <a:endParaRPr lang="es-CL" sz="2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s-CL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MX" sz="2000" b="0" i="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El tiempo 2 horas y 20 minutos, para resolver 65 preguntas</a:t>
          </a:r>
          <a:r>
            <a:rPr lang="es-MX" sz="2000" b="0" i="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s-CL" sz="2000" b="0" dirty="0">
            <a:solidFill>
              <a:schemeClr val="accent1">
                <a:lumMod val="75000"/>
              </a:schemeClr>
            </a:solidFill>
          </a:endParaRPr>
        </a:p>
      </dgm:t>
    </dgm:pt>
    <dgm:pt modelId="{8F3A7509-C573-45FB-AD9C-FDBA88225B0C}" type="parTrans" cxnId="{0A7DB4C1-20A8-4BA9-B00D-3E66C4A3CCF8}">
      <dgm:prSet/>
      <dgm:spPr/>
      <dgm:t>
        <a:bodyPr/>
        <a:lstStyle/>
        <a:p>
          <a:endParaRPr lang="es-CL">
            <a:solidFill>
              <a:schemeClr val="bg1"/>
            </a:solidFill>
          </a:endParaRPr>
        </a:p>
      </dgm:t>
    </dgm:pt>
    <dgm:pt modelId="{8C9E0496-E69D-4F10-B04C-3EFAEE30ECAD}" type="sibTrans" cxnId="{0A7DB4C1-20A8-4BA9-B00D-3E66C4A3CCF8}">
      <dgm:prSet/>
      <dgm:spPr/>
      <dgm:t>
        <a:bodyPr/>
        <a:lstStyle/>
        <a:p>
          <a:endParaRPr lang="es-CL">
            <a:solidFill>
              <a:schemeClr val="bg1"/>
            </a:solidFill>
          </a:endParaRPr>
        </a:p>
      </dgm:t>
    </dgm:pt>
    <dgm:pt modelId="{B18E05F8-C614-419D-A8A3-C5664D1D66CE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CL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Refuerzo contenidos </a:t>
          </a:r>
          <a:r>
            <a:rPr lang="es-CL" sz="20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xmlns:r="http://schemas.openxmlformats.org/officeDocument/2006/relationships" r:id="rId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PTU </a:t>
          </a:r>
          <a:endParaRPr lang="es-CL" sz="2000" b="1" kern="1200" dirty="0">
            <a:solidFill>
              <a:prstClr val="whit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r>
            <a:rPr lang="es-CL" sz="20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Eje de Álgebra y Funciones </a:t>
          </a:r>
          <a:r>
            <a:rPr lang="es-CL" sz="2000" b="1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(36%</a:t>
          </a:r>
          <a:r>
            <a:rPr lang="es-CL" sz="20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)</a:t>
          </a:r>
          <a:endParaRPr lang="es-CL" sz="2000" kern="1200" dirty="0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s-CL" sz="2000" u="sng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Eje de Números (</a:t>
          </a:r>
          <a:r>
            <a:rPr lang="es-CL" sz="2000" b="1" u="sng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17%</a:t>
          </a:r>
          <a:r>
            <a:rPr lang="es-CL" sz="2000" u="sng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)</a:t>
          </a:r>
        </a:p>
        <a:p>
          <a:r>
            <a:rPr lang="es-CL" sz="2000" u="sng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Eje de Geometría </a:t>
          </a:r>
          <a:r>
            <a:rPr lang="es-CL" sz="2000" b="1" u="sng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(25%)</a:t>
          </a:r>
        </a:p>
        <a:p>
          <a:r>
            <a:rPr lang="es-CL" sz="2000" u="sng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Eje Probabilidad y Estadística </a:t>
          </a:r>
          <a:r>
            <a:rPr lang="es-CL" sz="2000" b="1" u="sng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(22%)</a:t>
          </a:r>
        </a:p>
      </dgm:t>
    </dgm:pt>
    <dgm:pt modelId="{419D5DC8-FC76-4E90-8136-EB26157B77A5}" type="parTrans" cxnId="{9CAA9F55-1EA0-4DC2-BA93-9DAFE299041D}">
      <dgm:prSet/>
      <dgm:spPr/>
      <dgm:t>
        <a:bodyPr/>
        <a:lstStyle/>
        <a:p>
          <a:endParaRPr lang="es-CL"/>
        </a:p>
      </dgm:t>
    </dgm:pt>
    <dgm:pt modelId="{541FCD29-77F2-4BBB-A102-BC80A0001B59}" type="sibTrans" cxnId="{9CAA9F55-1EA0-4DC2-BA93-9DAFE299041D}">
      <dgm:prSet/>
      <dgm:spPr/>
      <dgm:t>
        <a:bodyPr/>
        <a:lstStyle/>
        <a:p>
          <a:endParaRPr lang="es-CL"/>
        </a:p>
      </dgm:t>
    </dgm:pt>
    <dgm:pt modelId="{D2AFF7CF-4C92-4CDC-B4E7-24BA23C2A0F8}">
      <dgm:prSet custT="1"/>
      <dgm:spPr/>
      <dgm:t>
        <a:bodyPr/>
        <a:lstStyle/>
        <a:p>
          <a:r>
            <a:rPr lang="es-ES" sz="2400" b="1" dirty="0"/>
            <a:t>Continuidad de estudios.</a:t>
          </a:r>
        </a:p>
        <a:p>
          <a:r>
            <a:rPr lang="es-CL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Preparación 1° año de universidad </a:t>
          </a:r>
          <a:r>
            <a:rPr lang="es-CL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(asignaturas). </a:t>
          </a:r>
          <a:endParaRPr lang="es-ES" sz="2400" b="1" dirty="0">
            <a:solidFill>
              <a:schemeClr val="accent6">
                <a:lumMod val="50000"/>
              </a:schemeClr>
            </a:solidFill>
          </a:endParaRPr>
        </a:p>
      </dgm:t>
    </dgm:pt>
    <dgm:pt modelId="{F63FDD7B-BC66-40BF-8AC8-ADDB0F5D92AC}" type="parTrans" cxnId="{FEA4EBA4-D4FB-4206-BD9C-4D7587D88078}">
      <dgm:prSet/>
      <dgm:spPr/>
      <dgm:t>
        <a:bodyPr/>
        <a:lstStyle/>
        <a:p>
          <a:endParaRPr lang="es-CL"/>
        </a:p>
      </dgm:t>
    </dgm:pt>
    <dgm:pt modelId="{7A870AC7-3253-4473-9173-62A3BC4A866D}" type="sibTrans" cxnId="{FEA4EBA4-D4FB-4206-BD9C-4D7587D88078}">
      <dgm:prSet/>
      <dgm:spPr/>
      <dgm:t>
        <a:bodyPr/>
        <a:lstStyle/>
        <a:p>
          <a:endParaRPr lang="es-CL"/>
        </a:p>
      </dgm:t>
    </dgm:pt>
    <dgm:pt modelId="{7F155DDA-6888-4125-82DF-1CA79E873FE7}">
      <dgm:prSet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CL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Modulo de continuidad cuarto medio.</a:t>
          </a:r>
        </a:p>
        <a:p>
          <a:r>
            <a:rPr lang="es-CL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_</a:t>
          </a:r>
          <a:r>
            <a:rPr lang="es-CL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Electivo Limite, Derivada e Integrales.</a:t>
          </a:r>
        </a:p>
        <a:p>
          <a:r>
            <a:rPr lang="es-CL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_ Estadística</a:t>
          </a:r>
        </a:p>
      </dgm:t>
    </dgm:pt>
    <dgm:pt modelId="{CB049320-4357-4922-87D4-F073E9F8E9AF}" type="parTrans" cxnId="{762B804D-373D-42F3-B9DA-F1ADD6550CE8}">
      <dgm:prSet/>
      <dgm:spPr/>
      <dgm:t>
        <a:bodyPr/>
        <a:lstStyle/>
        <a:p>
          <a:endParaRPr lang="es-CL"/>
        </a:p>
      </dgm:t>
    </dgm:pt>
    <dgm:pt modelId="{F26D6109-0A91-4738-B75F-532C7724BD40}" type="sibTrans" cxnId="{762B804D-373D-42F3-B9DA-F1ADD6550CE8}">
      <dgm:prSet/>
      <dgm:spPr/>
      <dgm:t>
        <a:bodyPr/>
        <a:lstStyle/>
        <a:p>
          <a:endParaRPr lang="es-CL"/>
        </a:p>
      </dgm:t>
    </dgm:pt>
    <dgm:pt modelId="{5A4D4E98-BC0D-4F59-AF2D-8650555D0F43}" type="pres">
      <dgm:prSet presAssocID="{3E5FB4C0-783E-4BF6-A708-94ECC337B781}" presName="diagram" presStyleCnt="0">
        <dgm:presLayoutVars>
          <dgm:dir/>
          <dgm:resizeHandles val="exact"/>
        </dgm:presLayoutVars>
      </dgm:prSet>
      <dgm:spPr/>
    </dgm:pt>
    <dgm:pt modelId="{362FCA06-9126-49E5-97AE-05E75EDC648C}" type="pres">
      <dgm:prSet presAssocID="{96D29201-9849-4621-A9FB-3F75A4B045BA}" presName="node" presStyleLbl="node1" presStyleIdx="0" presStyleCnt="6" custScaleX="175348" custScaleY="411344" custLinFactNeighborX="-59845" custLinFactNeighborY="-51259">
        <dgm:presLayoutVars>
          <dgm:bulletEnabled val="1"/>
        </dgm:presLayoutVars>
      </dgm:prSet>
      <dgm:spPr/>
    </dgm:pt>
    <dgm:pt modelId="{A1D136A4-625C-459C-8EDB-2936B0C6D84B}" type="pres">
      <dgm:prSet presAssocID="{B4E879A8-F9C9-43F4-919A-9A26A8617DE5}" presName="sibTrans" presStyleCnt="0"/>
      <dgm:spPr/>
    </dgm:pt>
    <dgm:pt modelId="{EC527E20-7516-4B06-B1FA-9CF817205E99}" type="pres">
      <dgm:prSet presAssocID="{935E8F67-182E-44A4-8AC0-DCF086E26E81}" presName="node" presStyleLbl="node1" presStyleIdx="1" presStyleCnt="6" custScaleX="173364" custScaleY="320187" custLinFactX="200000" custLinFactY="200000" custLinFactNeighborX="200353" custLinFactNeighborY="225333">
        <dgm:presLayoutVars>
          <dgm:bulletEnabled val="1"/>
        </dgm:presLayoutVars>
      </dgm:prSet>
      <dgm:spPr/>
    </dgm:pt>
    <dgm:pt modelId="{87420630-F4D5-404D-8906-6253DAF5FCC0}" type="pres">
      <dgm:prSet presAssocID="{089373D1-F36D-48FC-A1F9-3AB4B63AE829}" presName="sibTrans" presStyleCnt="0"/>
      <dgm:spPr/>
    </dgm:pt>
    <dgm:pt modelId="{26A6F07E-D288-4746-9A85-CD6A6303D074}" type="pres">
      <dgm:prSet presAssocID="{7F155DDA-6888-4125-82DF-1CA79E873FE7}" presName="node" presStyleLbl="node1" presStyleIdx="2" presStyleCnt="6" custScaleX="514840" custScaleY="188315" custLinFactNeighborX="-33994" custLinFactNeighborY="-98180">
        <dgm:presLayoutVars>
          <dgm:bulletEnabled val="1"/>
        </dgm:presLayoutVars>
      </dgm:prSet>
      <dgm:spPr/>
    </dgm:pt>
    <dgm:pt modelId="{C9BAA4C4-96A7-4A3D-8CD5-90B1275CA66A}" type="pres">
      <dgm:prSet presAssocID="{F26D6109-0A91-4738-B75F-532C7724BD40}" presName="sibTrans" presStyleCnt="0"/>
      <dgm:spPr/>
    </dgm:pt>
    <dgm:pt modelId="{BD22CBF4-3CEC-4DA3-9C78-8AF0CFA875F4}" type="pres">
      <dgm:prSet presAssocID="{D2AFF7CF-4C92-4CDC-B4E7-24BA23C2A0F8}" presName="node" presStyleLbl="node1" presStyleIdx="3" presStyleCnt="6" custScaleX="292046" custScaleY="361685" custLinFactX="100000" custLinFactNeighborX="171808" custLinFactNeighborY="19017">
        <dgm:presLayoutVars>
          <dgm:bulletEnabled val="1"/>
        </dgm:presLayoutVars>
      </dgm:prSet>
      <dgm:spPr/>
    </dgm:pt>
    <dgm:pt modelId="{31204B42-6A96-4894-A36F-EDF003F918AA}" type="pres">
      <dgm:prSet presAssocID="{7A870AC7-3253-4473-9173-62A3BC4A866D}" presName="sibTrans" presStyleCnt="0"/>
      <dgm:spPr/>
    </dgm:pt>
    <dgm:pt modelId="{9FC0EAB6-C803-4931-A339-FE7E4291B57C}" type="pres">
      <dgm:prSet presAssocID="{925537D7-78DA-4D96-B842-BA91FCD9C7D1}" presName="node" presStyleLbl="node1" presStyleIdx="4" presStyleCnt="6" custScaleX="207822" custScaleY="250240" custLinFactX="-100000" custLinFactNeighborX="-185661" custLinFactNeighborY="-44029">
        <dgm:presLayoutVars>
          <dgm:bulletEnabled val="1"/>
        </dgm:presLayoutVars>
      </dgm:prSet>
      <dgm:spPr/>
    </dgm:pt>
    <dgm:pt modelId="{9DFA5E66-D3D4-4EB1-B127-233A9D3FCAB2}" type="pres">
      <dgm:prSet presAssocID="{8C9E0496-E69D-4F10-B04C-3EFAEE30ECAD}" presName="sibTrans" presStyleCnt="0"/>
      <dgm:spPr/>
    </dgm:pt>
    <dgm:pt modelId="{9DE8786E-70BE-42E0-ACF7-6EB7FE333ACD}" type="pres">
      <dgm:prSet presAssocID="{B18E05F8-C614-419D-A8A3-C5664D1D66CE}" presName="node" presStyleLbl="node1" presStyleIdx="5" presStyleCnt="6" custScaleX="356133" custScaleY="258261" custLinFactY="-100000" custLinFactNeighborX="37245" custLinFactNeighborY="-161958">
        <dgm:presLayoutVars>
          <dgm:bulletEnabled val="1"/>
        </dgm:presLayoutVars>
      </dgm:prSet>
      <dgm:spPr/>
    </dgm:pt>
  </dgm:ptLst>
  <dgm:cxnLst>
    <dgm:cxn modelId="{4C035C13-3E31-4CA6-82AA-F2605D4FAEC8}" type="presOf" srcId="{96D29201-9849-4621-A9FB-3F75A4B045BA}" destId="{362FCA06-9126-49E5-97AE-05E75EDC648C}" srcOrd="0" destOrd="0" presId="urn:microsoft.com/office/officeart/2005/8/layout/default"/>
    <dgm:cxn modelId="{C7F38817-81F8-4018-B95C-0458B682D7FE}" type="presOf" srcId="{7F155DDA-6888-4125-82DF-1CA79E873FE7}" destId="{26A6F07E-D288-4746-9A85-CD6A6303D074}" srcOrd="0" destOrd="0" presId="urn:microsoft.com/office/officeart/2005/8/layout/default"/>
    <dgm:cxn modelId="{C21A1521-2E13-46FA-A625-3AE05AE314CA}" type="presOf" srcId="{B18E05F8-C614-419D-A8A3-C5664D1D66CE}" destId="{9DE8786E-70BE-42E0-ACF7-6EB7FE333ACD}" srcOrd="0" destOrd="0" presId="urn:microsoft.com/office/officeart/2005/8/layout/default"/>
    <dgm:cxn modelId="{4A32752C-622D-4459-92B5-91B18096FDF4}" type="presOf" srcId="{3E5FB4C0-783E-4BF6-A708-94ECC337B781}" destId="{5A4D4E98-BC0D-4F59-AF2D-8650555D0F43}" srcOrd="0" destOrd="0" presId="urn:microsoft.com/office/officeart/2005/8/layout/default"/>
    <dgm:cxn modelId="{1EC5F93D-4EBE-4378-A519-05B11116ADD4}" type="presOf" srcId="{D2AFF7CF-4C92-4CDC-B4E7-24BA23C2A0F8}" destId="{BD22CBF4-3CEC-4DA3-9C78-8AF0CFA875F4}" srcOrd="0" destOrd="0" presId="urn:microsoft.com/office/officeart/2005/8/layout/default"/>
    <dgm:cxn modelId="{99A53D6B-AEF9-46DC-99BE-46B80B43D14C}" type="presOf" srcId="{935E8F67-182E-44A4-8AC0-DCF086E26E81}" destId="{EC527E20-7516-4B06-B1FA-9CF817205E99}" srcOrd="0" destOrd="0" presId="urn:microsoft.com/office/officeart/2005/8/layout/default"/>
    <dgm:cxn modelId="{762B804D-373D-42F3-B9DA-F1ADD6550CE8}" srcId="{3E5FB4C0-783E-4BF6-A708-94ECC337B781}" destId="{7F155DDA-6888-4125-82DF-1CA79E873FE7}" srcOrd="2" destOrd="0" parTransId="{CB049320-4357-4922-87D4-F073E9F8E9AF}" sibTransId="{F26D6109-0A91-4738-B75F-532C7724BD40}"/>
    <dgm:cxn modelId="{9CAA9F55-1EA0-4DC2-BA93-9DAFE299041D}" srcId="{3E5FB4C0-783E-4BF6-A708-94ECC337B781}" destId="{B18E05F8-C614-419D-A8A3-C5664D1D66CE}" srcOrd="5" destOrd="0" parTransId="{419D5DC8-FC76-4E90-8136-EB26157B77A5}" sibTransId="{541FCD29-77F2-4BBB-A102-BC80A0001B59}"/>
    <dgm:cxn modelId="{FEA4EBA4-D4FB-4206-BD9C-4D7587D88078}" srcId="{3E5FB4C0-783E-4BF6-A708-94ECC337B781}" destId="{D2AFF7CF-4C92-4CDC-B4E7-24BA23C2A0F8}" srcOrd="3" destOrd="0" parTransId="{F63FDD7B-BC66-40BF-8AC8-ADDB0F5D92AC}" sibTransId="{7A870AC7-3253-4473-9173-62A3BC4A866D}"/>
    <dgm:cxn modelId="{0A7DB4C1-20A8-4BA9-B00D-3E66C4A3CCF8}" srcId="{3E5FB4C0-783E-4BF6-A708-94ECC337B781}" destId="{925537D7-78DA-4D96-B842-BA91FCD9C7D1}" srcOrd="4" destOrd="0" parTransId="{8F3A7509-C573-45FB-AD9C-FDBA88225B0C}" sibTransId="{8C9E0496-E69D-4F10-B04C-3EFAEE30ECAD}"/>
    <dgm:cxn modelId="{DECC46EA-37AD-4F5D-95EA-23F978323933}" srcId="{3E5FB4C0-783E-4BF6-A708-94ECC337B781}" destId="{96D29201-9849-4621-A9FB-3F75A4B045BA}" srcOrd="0" destOrd="0" parTransId="{5CD8B4FE-4EFA-4294-83BC-C451C0D4DE4C}" sibTransId="{B4E879A8-F9C9-43F4-919A-9A26A8617DE5}"/>
    <dgm:cxn modelId="{FD9085FB-5E6F-437B-9469-D9BAD53D10A4}" type="presOf" srcId="{925537D7-78DA-4D96-B842-BA91FCD9C7D1}" destId="{9FC0EAB6-C803-4931-A339-FE7E4291B57C}" srcOrd="0" destOrd="0" presId="urn:microsoft.com/office/officeart/2005/8/layout/default"/>
    <dgm:cxn modelId="{F97268FC-E439-4F1B-A2EE-C4A15CEA46F5}" srcId="{3E5FB4C0-783E-4BF6-A708-94ECC337B781}" destId="{935E8F67-182E-44A4-8AC0-DCF086E26E81}" srcOrd="1" destOrd="0" parTransId="{50DE891D-A932-438F-8A59-831E614E1FDE}" sibTransId="{089373D1-F36D-48FC-A1F9-3AB4B63AE829}"/>
    <dgm:cxn modelId="{DF93D64E-4B09-46D7-829C-225E2FDB2A74}" type="presParOf" srcId="{5A4D4E98-BC0D-4F59-AF2D-8650555D0F43}" destId="{362FCA06-9126-49E5-97AE-05E75EDC648C}" srcOrd="0" destOrd="0" presId="urn:microsoft.com/office/officeart/2005/8/layout/default"/>
    <dgm:cxn modelId="{90134E9F-4AF5-465B-B807-835AF1F215DB}" type="presParOf" srcId="{5A4D4E98-BC0D-4F59-AF2D-8650555D0F43}" destId="{A1D136A4-625C-459C-8EDB-2936B0C6D84B}" srcOrd="1" destOrd="0" presId="urn:microsoft.com/office/officeart/2005/8/layout/default"/>
    <dgm:cxn modelId="{CDFD372D-2311-47CA-827D-DFB3CBB19504}" type="presParOf" srcId="{5A4D4E98-BC0D-4F59-AF2D-8650555D0F43}" destId="{EC527E20-7516-4B06-B1FA-9CF817205E99}" srcOrd="2" destOrd="0" presId="urn:microsoft.com/office/officeart/2005/8/layout/default"/>
    <dgm:cxn modelId="{1ACCB90E-2CA4-4931-9DA4-8BDEBC811E44}" type="presParOf" srcId="{5A4D4E98-BC0D-4F59-AF2D-8650555D0F43}" destId="{87420630-F4D5-404D-8906-6253DAF5FCC0}" srcOrd="3" destOrd="0" presId="urn:microsoft.com/office/officeart/2005/8/layout/default"/>
    <dgm:cxn modelId="{5904FE99-8428-491A-B85B-D204CF8B59D2}" type="presParOf" srcId="{5A4D4E98-BC0D-4F59-AF2D-8650555D0F43}" destId="{26A6F07E-D288-4746-9A85-CD6A6303D074}" srcOrd="4" destOrd="0" presId="urn:microsoft.com/office/officeart/2005/8/layout/default"/>
    <dgm:cxn modelId="{6212206F-362C-4EEE-A4CC-8B4EE9A4A288}" type="presParOf" srcId="{5A4D4E98-BC0D-4F59-AF2D-8650555D0F43}" destId="{C9BAA4C4-96A7-4A3D-8CD5-90B1275CA66A}" srcOrd="5" destOrd="0" presId="urn:microsoft.com/office/officeart/2005/8/layout/default"/>
    <dgm:cxn modelId="{E089791C-2DAA-4520-8772-CB59002C344A}" type="presParOf" srcId="{5A4D4E98-BC0D-4F59-AF2D-8650555D0F43}" destId="{BD22CBF4-3CEC-4DA3-9C78-8AF0CFA875F4}" srcOrd="6" destOrd="0" presId="urn:microsoft.com/office/officeart/2005/8/layout/default"/>
    <dgm:cxn modelId="{43F4B141-A667-4526-941F-0321AF0BB727}" type="presParOf" srcId="{5A4D4E98-BC0D-4F59-AF2D-8650555D0F43}" destId="{31204B42-6A96-4894-A36F-EDF003F918AA}" srcOrd="7" destOrd="0" presId="urn:microsoft.com/office/officeart/2005/8/layout/default"/>
    <dgm:cxn modelId="{5C1C1B6E-463E-4DF6-A5F9-D73A23388998}" type="presParOf" srcId="{5A4D4E98-BC0D-4F59-AF2D-8650555D0F43}" destId="{9FC0EAB6-C803-4931-A339-FE7E4291B57C}" srcOrd="8" destOrd="0" presId="urn:microsoft.com/office/officeart/2005/8/layout/default"/>
    <dgm:cxn modelId="{D297D561-1C8C-4613-994E-77E3AD5D5979}" type="presParOf" srcId="{5A4D4E98-BC0D-4F59-AF2D-8650555D0F43}" destId="{9DFA5E66-D3D4-4EB1-B127-233A9D3FCAB2}" srcOrd="9" destOrd="0" presId="urn:microsoft.com/office/officeart/2005/8/layout/default"/>
    <dgm:cxn modelId="{07758A31-8732-4B74-B318-CE1A8CEAF221}" type="presParOf" srcId="{5A4D4E98-BC0D-4F59-AF2D-8650555D0F43}" destId="{9DE8786E-70BE-42E0-ACF7-6EB7FE333ACD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DE368A-67E6-413F-A002-77E8B4E72A23}">
      <dsp:nvSpPr>
        <dsp:cNvPr id="0" name=""/>
        <dsp:cNvSpPr/>
      </dsp:nvSpPr>
      <dsp:spPr>
        <a:xfrm>
          <a:off x="0" y="0"/>
          <a:ext cx="6296783" cy="73339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8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Capacidad de modelamiento.</a:t>
          </a:r>
          <a:endParaRPr lang="es-CL" sz="2400" kern="1200" dirty="0"/>
        </a:p>
      </dsp:txBody>
      <dsp:txXfrm>
        <a:off x="35801" y="35801"/>
        <a:ext cx="6225181" cy="661790"/>
      </dsp:txXfrm>
    </dsp:sp>
    <dsp:sp modelId="{18E693E0-696F-4CE2-AF8C-6B33E193A89A}">
      <dsp:nvSpPr>
        <dsp:cNvPr id="0" name=""/>
        <dsp:cNvSpPr/>
      </dsp:nvSpPr>
      <dsp:spPr>
        <a:xfrm>
          <a:off x="0" y="745832"/>
          <a:ext cx="6296783" cy="73339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0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8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kern="1200" dirty="0"/>
            <a:t>Capacidad de argumentación.</a:t>
          </a:r>
        </a:p>
      </dsp:txBody>
      <dsp:txXfrm>
        <a:off x="35801" y="781633"/>
        <a:ext cx="6225181" cy="661790"/>
      </dsp:txXfrm>
    </dsp:sp>
    <dsp:sp modelId="{217586F8-8582-4369-AC80-27B2374EDAAC}">
      <dsp:nvSpPr>
        <dsp:cNvPr id="0" name=""/>
        <dsp:cNvSpPr/>
      </dsp:nvSpPr>
      <dsp:spPr>
        <a:xfrm>
          <a:off x="0" y="1490334"/>
          <a:ext cx="6296783" cy="733392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0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8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/>
            <a:t>Capacidad de abstracción de análisis y síntesis.</a:t>
          </a:r>
          <a:endParaRPr lang="es-CL" sz="2400" kern="1200"/>
        </a:p>
      </dsp:txBody>
      <dsp:txXfrm>
        <a:off x="35801" y="1526135"/>
        <a:ext cx="6225181" cy="661790"/>
      </dsp:txXfrm>
    </dsp:sp>
    <dsp:sp modelId="{2CE0F3D0-70D2-47D6-89F2-3B542A9B0978}">
      <dsp:nvSpPr>
        <dsp:cNvPr id="0" name=""/>
        <dsp:cNvSpPr/>
      </dsp:nvSpPr>
      <dsp:spPr>
        <a:xfrm>
          <a:off x="0" y="2234835"/>
          <a:ext cx="6296783" cy="73339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0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Facilidad de </a:t>
          </a:r>
          <a:r>
            <a:rPr lang="es-ES" sz="2400" b="1" kern="1200" dirty="0"/>
            <a:t>solucionar</a:t>
          </a:r>
          <a:r>
            <a:rPr lang="es-ES" sz="2400" kern="1200" dirty="0"/>
            <a:t> situaciones </a:t>
          </a:r>
          <a:r>
            <a:rPr lang="es-ES" sz="2400" b="1" kern="1200" dirty="0"/>
            <a:t>problemas</a:t>
          </a:r>
          <a:r>
            <a:rPr lang="es-ES" sz="2400" kern="1200" dirty="0"/>
            <a:t>.</a:t>
          </a:r>
          <a:endParaRPr lang="es-CL" sz="2400" kern="1200" dirty="0"/>
        </a:p>
      </dsp:txBody>
      <dsp:txXfrm>
        <a:off x="35801" y="2270636"/>
        <a:ext cx="6225181" cy="661790"/>
      </dsp:txXfrm>
    </dsp:sp>
    <dsp:sp modelId="{5C79FBC6-6068-4049-9AA8-AE054F2B8412}">
      <dsp:nvSpPr>
        <dsp:cNvPr id="0" name=""/>
        <dsp:cNvSpPr/>
      </dsp:nvSpPr>
      <dsp:spPr>
        <a:xfrm>
          <a:off x="0" y="2979337"/>
          <a:ext cx="6296783" cy="733392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60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8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Buen dominio del álgebra, operatoria resolución de ecuaciones e inecuaciones.</a:t>
          </a:r>
          <a:endParaRPr lang="es-CL" sz="2400" kern="1200" dirty="0"/>
        </a:p>
      </dsp:txBody>
      <dsp:txXfrm>
        <a:off x="35801" y="3015138"/>
        <a:ext cx="6225181" cy="661790"/>
      </dsp:txXfrm>
    </dsp:sp>
    <dsp:sp modelId="{E29F55D8-2F67-448A-B89D-A023B46909BE}">
      <dsp:nvSpPr>
        <dsp:cNvPr id="0" name=""/>
        <dsp:cNvSpPr/>
      </dsp:nvSpPr>
      <dsp:spPr>
        <a:xfrm>
          <a:off x="0" y="3787026"/>
          <a:ext cx="6296783" cy="73339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8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kern="1200" dirty="0"/>
            <a:t>Capacidad de representar.</a:t>
          </a:r>
        </a:p>
      </dsp:txBody>
      <dsp:txXfrm>
        <a:off x="35801" y="3822827"/>
        <a:ext cx="6225181" cy="661790"/>
      </dsp:txXfrm>
    </dsp:sp>
    <dsp:sp modelId="{92744E73-2CAC-4EF7-969A-99BC3FA43168}">
      <dsp:nvSpPr>
        <dsp:cNvPr id="0" name=""/>
        <dsp:cNvSpPr/>
      </dsp:nvSpPr>
      <dsp:spPr>
        <a:xfrm>
          <a:off x="0" y="4468340"/>
          <a:ext cx="6296783" cy="73339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0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8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Capacidad de trabajo en equipo.</a:t>
          </a:r>
          <a:endParaRPr lang="es-CL" sz="2400" kern="1200" dirty="0"/>
        </a:p>
      </dsp:txBody>
      <dsp:txXfrm>
        <a:off x="35801" y="4504141"/>
        <a:ext cx="6225181" cy="6617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2FCA06-9126-49E5-97AE-05E75EDC648C}">
      <dsp:nvSpPr>
        <dsp:cNvPr id="0" name=""/>
        <dsp:cNvSpPr/>
      </dsp:nvSpPr>
      <dsp:spPr>
        <a:xfrm>
          <a:off x="0" y="0"/>
          <a:ext cx="2169933" cy="305423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Mejora habilidades </a:t>
          </a:r>
          <a:r>
            <a:rPr lang="es-CL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matemáticas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b="1" i="0" kern="12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Resolver problemas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b="1" i="0" kern="12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Modelar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b="1" i="0" kern="12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Representar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b="1" i="0" kern="12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Argumentar</a:t>
          </a:r>
          <a:r>
            <a:rPr lang="es-CL" sz="2000" b="1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s-CL" sz="20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0" y="0"/>
        <a:ext cx="2169933" cy="3054232"/>
      </dsp:txXfrm>
    </dsp:sp>
    <dsp:sp modelId="{EC527E20-7516-4B06-B1FA-9CF817205E99}">
      <dsp:nvSpPr>
        <dsp:cNvPr id="0" name=""/>
        <dsp:cNvSpPr/>
      </dsp:nvSpPr>
      <dsp:spPr>
        <a:xfrm>
          <a:off x="7688772" y="3490206"/>
          <a:ext cx="2145381" cy="237739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Conexión con asignaturas Universitarias </a:t>
          </a:r>
          <a:r>
            <a:rPr lang="es-CL" sz="2000" b="1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(Ingenierías, Ciencias y Salud).</a:t>
          </a:r>
          <a:endParaRPr lang="es-CL" sz="1600" kern="1200" dirty="0"/>
        </a:p>
      </dsp:txBody>
      <dsp:txXfrm>
        <a:off x="7688772" y="3490206"/>
        <a:ext cx="2145381" cy="2377391"/>
      </dsp:txXfrm>
    </dsp:sp>
    <dsp:sp modelId="{26A6F07E-D288-4746-9A85-CD6A6303D074}">
      <dsp:nvSpPr>
        <dsp:cNvPr id="0" name=""/>
        <dsp:cNvSpPr/>
      </dsp:nvSpPr>
      <dsp:spPr>
        <a:xfrm>
          <a:off x="4582854" y="101059"/>
          <a:ext cx="6371152" cy="1398240"/>
        </a:xfrm>
        <a:prstGeom prst="rect">
          <a:avLst/>
        </a:prstGeom>
        <a:gradFill rotWithShape="1">
          <a:gsLst>
            <a:gs pos="0">
              <a:schemeClr val="accent6">
                <a:tint val="96000"/>
                <a:lumMod val="102000"/>
              </a:schemeClr>
            </a:gs>
            <a:gs pos="100000">
              <a:schemeClr val="accent6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  <a:ln w="9525" cap="rnd" cmpd="sng" algn="ctr">
          <a:solidFill>
            <a:schemeClr val="accent6">
              <a:tint val="60000"/>
            </a:schemeClr>
          </a:solidFill>
          <a:prstDash val="solid"/>
        </a:ln>
        <a:effectLst>
          <a:reflection blurRad="12700" stA="26000" endPos="32000" dist="12700" dir="5400000" sy="-100000" rotWithShape="0"/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Modulo de continuidad cuarto medio.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_</a:t>
          </a:r>
          <a:r>
            <a:rPr lang="es-CL" sz="2400" b="1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Electivo Limite, Derivada e Integrales.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b="1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_ Estadística</a:t>
          </a:r>
        </a:p>
      </dsp:txBody>
      <dsp:txXfrm>
        <a:off x="4582854" y="101059"/>
        <a:ext cx="6371152" cy="1398240"/>
      </dsp:txXfrm>
    </dsp:sp>
    <dsp:sp modelId="{BD22CBF4-3CEC-4DA3-9C78-8AF0CFA875F4}">
      <dsp:nvSpPr>
        <dsp:cNvPr id="0" name=""/>
        <dsp:cNvSpPr/>
      </dsp:nvSpPr>
      <dsp:spPr>
        <a:xfrm>
          <a:off x="3851064" y="3182083"/>
          <a:ext cx="3614073" cy="268551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Continuidad de estudios.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b="1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Preparación 1° año de universidad </a:t>
          </a:r>
          <a:r>
            <a:rPr lang="es-CL" sz="24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(asignaturas). </a:t>
          </a:r>
          <a:endParaRPr lang="es-ES" sz="24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3851064" y="3182083"/>
        <a:ext cx="3614073" cy="2685514"/>
      </dsp:txXfrm>
    </dsp:sp>
    <dsp:sp modelId="{9FC0EAB6-C803-4931-A339-FE7E4291B57C}">
      <dsp:nvSpPr>
        <dsp:cNvPr id="0" name=""/>
        <dsp:cNvSpPr/>
      </dsp:nvSpPr>
      <dsp:spPr>
        <a:xfrm>
          <a:off x="690201" y="3266857"/>
          <a:ext cx="2571800" cy="1858034"/>
        </a:xfrm>
        <a:prstGeom prst="rect">
          <a:avLst/>
        </a:prstGeom>
        <a:solidFill>
          <a:schemeClr val="accent1"/>
        </a:solidFill>
        <a:ln w="15875" cap="rnd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Disminuir el tiempo empleado en cada ejercicio.</a:t>
          </a:r>
          <a:endParaRPr lang="es-CL" sz="2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b="1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MX" sz="2000" b="0" i="0" kern="12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El tiempo 2 horas y 20 minutos, para resolver 65 preguntas</a:t>
          </a:r>
          <a:r>
            <a:rPr lang="es-MX" sz="2000" b="0" i="0" kern="12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s-CL" sz="2000" b="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690201" y="3266857"/>
        <a:ext cx="2571800" cy="1858034"/>
      </dsp:txXfrm>
    </dsp:sp>
    <dsp:sp modelId="{9DE8786E-70BE-42E0-ACF7-6EB7FE333ACD}">
      <dsp:nvSpPr>
        <dsp:cNvPr id="0" name=""/>
        <dsp:cNvSpPr/>
      </dsp:nvSpPr>
      <dsp:spPr>
        <a:xfrm>
          <a:off x="7381717" y="1618954"/>
          <a:ext cx="4407150" cy="1917590"/>
        </a:xfrm>
        <a:prstGeom prst="rect">
          <a:avLst/>
        </a:prstGeom>
        <a:solidFill>
          <a:schemeClr val="accent2"/>
        </a:solidFill>
        <a:ln w="15875" cap="rnd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Refuerzo contenidos </a:t>
          </a:r>
          <a:r>
            <a:rPr lang="es-CL" sz="20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PTU </a:t>
          </a:r>
          <a:endParaRPr lang="es-CL" sz="2000" b="1" kern="1200" dirty="0">
            <a:solidFill>
              <a:prstClr val="white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Eje de Álgebra y Funciones </a:t>
          </a:r>
          <a:r>
            <a:rPr lang="es-CL" sz="2000" b="1" kern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(36%</a:t>
          </a:r>
          <a:r>
            <a:rPr lang="es-CL" sz="2000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)</a:t>
          </a:r>
          <a:endParaRPr lang="es-CL" sz="2000" kern="1200" dirty="0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u="sng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Eje de Números (</a:t>
          </a:r>
          <a:r>
            <a:rPr lang="es-CL" sz="2000" b="1" u="sng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17%</a:t>
          </a:r>
          <a:r>
            <a:rPr lang="es-CL" sz="2000" u="sng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)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u="sng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Eje de Geometría </a:t>
          </a:r>
          <a:r>
            <a:rPr lang="es-CL" sz="2000" b="1" u="sng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(25%)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u="sng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Eje Probabilidad y Estadística </a:t>
          </a:r>
          <a:r>
            <a:rPr lang="es-CL" sz="2000" b="1" u="sng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(22%)</a:t>
          </a:r>
        </a:p>
      </dsp:txBody>
      <dsp:txXfrm>
        <a:off x="7381717" y="1618954"/>
        <a:ext cx="4407150" cy="19175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5T16:55:21.01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0 576,'0'0'0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5T16:55:57.34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27 39 472,'-27'0'14695,"44"-5"-14196,9-4-448,0 2 0,1 2 0,-1 0 0,1 1 0,47 1-1,145 13 130,-3 1 135,-44-12-101,311 7-50,-235-4-127,-136-3-18,-71-1-8,40-7 0,-41 4-2,41 0 0,336 19 32,-64-8 0,-102 0-21,110 9-2,338 6-2,-270-18-31,198-1 5,-321-4 25,-59-17 2,-1 0-23,303 19 21,-470-6-281,-64 1-53,-57 4-113,-43 1-5005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5T16:55:59.12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1 100 160,'0'0'7900,"12"1"-6829,-1 1-827,-4-1-28,0 0-1,1 0 1,-1 0 0,0-1 0,1 0 0,-1-1 0,1 1-1,-1-1 1,13-4 0,2-1 156,1 2 0,0 0 0,0 2 0,0 1 0,0 0-1,37 5 1,9-2-64,143 3 483,-85 0-193,223-21 1,-286 8-561,0 2 0,0 2 0,1 4 0,80 9 0,-67-2 35,-1-3 0,79-6 0,-29-1-54,741-3 94,-534-12-81,1211 18 17,-1484-3-42,72-12-1,23-2 9,187 15-42,-176 3 41,-122-6 18,-44 5-48,-33-1-2827,-15-12-3956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5T19:07:25.40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9 1168,'4'9'13223,"2"-6"-13562,466 8 2611,-295-13-1800,-55 4-444,156-6 72,-196-5-98,157-7 12,319 13 104,-557 3-134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5T19:07:27.14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 2609,'0'0'6189,"0"3"-5857,0 11-261,3-13 10,0 0 0,0-1 0,0 1 0,0-1 0,0 0 0,0 0 0,20-2 3032,-9 3-2776,0 0-1,0 2 0,0 0 1,0 0-1,14 6 0,-14-4-180,0-1-1,0 0 0,1-1 1,-1-1-1,17 1 0,-26-3-122,43 1 272,71-10 0,112-39-89,-221 46-1553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06T12:02:27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96 155 392,'-96'-154'0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06T12:02:30.05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0 135 4609,'0'0'2167,"52"-76"7225,-21 79-9553,107 9 813,213-8 0,-181-6-578,12-7 7,-102 8-52,104-15 0,-68-6-24,-78 14-4,1 0 0,-1 3-1,1 1 1,0 2-1,45 3 1,13 28 68,-91-29-377,19 3 970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06T12:02:33.52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0 195 1456,'15'-45'11541,"4"41"-9599,25 2-2730,-29 2 1506,206-9 90,-209 9-678,-1-2 0,0 0 0,1 0 1,15-6-1,24-5-62,10-1 30,-45 9-91,0 1 1,0 1-1,32-3 1,9 3 116,66-10 1,-65 5 85,66-1 0,295 9-47,-384-2-128,1-2 0,-1-1 1,48-14-1,-37 8-16,-45 11-50,0-1-1,-1 1 1,1 0 0,0 0 0,0 0-1,-1-1 1,1 1 0,0 0 0,0 0 0,-1 0-1,1 0 1,0 0 0,-1 0 0,1 0-1,0 1 1,0-1 0,-1 0 0,1 0 0,0 1-1,-1-1 1,1 0 0,0 1 0,-1-1-1,1 0 1,0 1 0,-1-1 0,1 1 0,-1-1-1,1 1 1,-1-1 0,1 1 0,0 1-1,-1 0-76,1 0 0,-1 0-1,0 0 1,0 0-1,0 0 1,0 0 0,0 0-1,0-1 1,0 1 0,-1 0-1,1 0 1,-2 3-1,-1 4-986,-1 0 0,0 0 0,0-1 0,-9 13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2T23:26:03.20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79 203 8,'0'0'27,"0"0"85,0 0 57,0 0-8,47-5 57,26 1-272,100-16 0,-42 2 11,11 0 76,72 12 52,-147 7-83,628-4-65,-638 0 77,-2-3-1,59-13 1,-53 9-3,367-48 48,-314 43-32,-56 6-297,78-1 1,-136 52 198,-2-31 100,0-1-1,-1 1 0,0-1 1,-1 0-1,-1 0 0,1 0 1,-1 0-1,-1-1 0,-13 18 1,-12 24 10,25-39-34,1 1 1,0-1-1,0 1 0,1 1 0,1-1 0,0 1 1,1-1-1,0 1 0,1 0 0,1-1 1,0 1-1,2 16 0,13 0 11,-5-13 8,-9-15-16,-1-1 37,0-1 78,0 0 192,0 0 9,0 0-97,0 0-117,0 0-63,-414 41 498,247-18-642,-232 1 0,-43-11 170,44 8 55,283-15 22,64-5-127,0 2-1,-89 18 1,70-7 1,-1-4 0,0-3 0,-91-1 0,162-6 4,0 0 70,0 0-27,0 0-50,0 0-2,0 0-19,0 0-37,0 0 9,0-9 59,2 1 0,-1 0 0,1 0 0,0 0 1,1 0-1,0 1 0,5-10 0,-4 8-26,0 0 1,-1 0-1,0-1 0,0 1 1,1-15-1,-2-135-128,-3 84 66,-5-89 189,6 164-164,0 0-105,0 0-130,4 1 198,1-1-1,-1 1 1,0 1 0,0-1-1,0 1 1,0-1 0,6 5-1,18 6-29,2-7 74,0-1 0,0-2 1,0-1-1,44-3 0,-3 0 99,744 4 179,-766-4-247,82-15 0,-82 9 5,83-4-1,108 27-645,0-1 613,124-14 114,-363 0-96,0-1-1,0 1 1,0 0-1,0 0 1,0 0-1,-1-1 1,1 1 0,0 0-1,0 0 1,0 0-1,0 1 1,0-1-1,0 0 1,0 0 0,0 0-1,0 1 1,0-1-1,-1 0 1,1 1-1,0-1 1,0 1 0,0-1-1,-1 1 1,1 0-1,0-1 1,0 1-1,-1 0 1,1-1 0,-1 1-1,1 0 1,0 1-1,-1 0-3,-1-1 0,0 0-1,0 1 1,0-1 0,0 0 0,0 0-1,-1 0 1,1 0 0,0 0 0,0 0-1,-1 0 1,1 0 0,-1 0 0,1 0-1,-1-1 1,1 1 0,-1-1 0,-2 1-1,-1 1 10,-44 17 66,-63 33 0,99-45-71,1 0 0,0 0 0,1 1-1,0 1 1,0 0 0,1 0-1,0 1 1,0 1 0,1 0 0,-11 17-1,20-27 38,-1 0-1,1 0 1,-1 0 0,1 0-1,0 0 1,-1 0-1,1-1 1,-1 1-1,0 0 1,1 0-1,-1-1 1,0 1 0,1 0-1,-1-1 1,0 1-1,0 0 1,0-1-1,0 1 1,1-1-1,-1 0 1,0 1 0,0-1-1,0 0 1,0 1-1,0-1 1,0 0-1,0 0 1,0 0 0,0 0-1,0 0 1,0 0-1,0 0 1,0 0-1,0 0 1,0-1-1,0 1 1,0 0 0,0-1-1,0 1 1,0-1-1,-30-8-30,0 1-1,0 2 1,0 1-1,-1 1 1,-35 1 0,-53 8-218,1 5 0,1 5 0,-139 36 1,255-50 215,-88 21 12,0-4-1,-2-4 1,-114 4-1,-93-29 148,68 11-156,100 3-71,130-3 34,51-26-1779,-44 23 1813,0 0 1,1 1 0,-1-1 0,1 1-1,0 0 1,0 1 0,0 0-1,11-1 1,-5 1-10,18-2-59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2T23:26:03.53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42 8,'0'0'96,"0"0"-96,0 0 0,0 0-8,151-20 8,-122 17 0,-1 3-8,7-3 0,-3 3 0,5-2-48,1-1 56,-3 1-16,-1-1 16,-2-2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2T23:26:06.16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1093 197 24,'-41'0'0,"-191"5"8,151 1 41,23 0 264,0-3 1,-95-8 0,143 3-213,1 0 1,1-1-1,-1-1 1,0 1-1,1-1 1,-1 0-1,1-1 1,-8-6-1,8 5-111,0 1 0,0 0 0,-1 1 0,1-1-1,-1 2 1,0-1 0,-18-3 0,-7 2-100,1 2 0,-1 2 0,1 1 0,-60 7 0,51 5 72,41-11-8,-1-1 1,0 1 0,1-1-1,-1 1 1,1 0 0,-1 0-1,1-1 1,-1 1 0,1 0-1,0 0 1,0 0 0,-1 1-1,1-1 1,0 0-1,0 0 1,0 1 0,0-1-1,0 0 1,0 1 0,0-1-1,1 1 1,-1 1 0,6 0 14,0-1 1,1 0 0,-1 0-1,1-1 1,0 0 0,8 1-1,-13-2 21,2 0 10,0 1 0,-1-1 0,1 1 0,0-1 0,-1 1 0,1 0 0,-1 0 0,1 0 0,-1 1 0,1-1 0,-1 0 0,0 1 0,0 0 0,1-1 0,-1 1 0,0 0 0,-1 0 0,1 0 0,0 0 0,0 0 0,-1 1 0,0-1 0,1 0 0,-1 1 0,0-1 0,0 1 0,0 0 0,0-1 0,0 5 0,0-6 0,0 0 0,0 1 0,0-1 1,0 0-1,0 0 0,0 0 0,0 0 0,0-1 0,1 1 1,-1 0-1,0 0 0,0-1 0,1 1 0,-1-1 0,1 1 1,-1-1-1,1 0 0,-1 1 0,0-1 0,4 0 0,35 3 67,-33-2-32,76 1 114,-41-2-87,0 1 1,1 3-1,47 10 0,71 35-134,-118-34 113,0-1-1,0-2 0,1-2 1,1-2-1,61 3 0,457-3 117,-40-13 188,-330 0-281,-115 2-55,-78 3 33,3-31 2435,3-6-2318,-1 1-1,-3-1 0,-1 1 0,-4-46 0,1-4-610,2 43-113,0 39-319,0 28 588,0 485 1432,-44-509-748,-100-11-295,-3 1-373,93 10 93,0 2-1,-72 14 0,33-4 180,0-4-1,-142-6 1,128-3 197,92-1-149,1 0-1,0 0 0,-1-2 1,1 0-1,-20-8 1,-23-6 25,8 9-109,0 4 0,0 1 1,-90 5-1,53 0 13,-57 9-4,-4 1 4,30-11-1834,116 0 401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5T16:55:24.45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103 133 408,'0'0'2703,"-17"-1"-2757,-3-1 238,9 0 255,-1 1 1,0 0 0,-19 2 0,67-3 4102,22-7-3232,9-1-1250,-58 9-59,509-33 308,-235 36 374,295-5-368,-573 3-315,367-5 71,-313 11-62,0 3 0,93 26 0,-96-20-8,0-2 0,114 9 0,224-20 19,-206-3-12,-137-2 6,74-12-1,26-2 4,-5 5-17,244-51 0,-297 48-4,-1 4-1,160 1 1,82 10-55,-262-10 18,-60 7 23,0 1-1,-1 0 0,1 1 0,0 0 1,0 1-1,21 2 0,68 27 17,-100-28 1,0 0 0,1 0 1,-1 0-1,0 0 1,0 0-1,0 0 0,0 0 1,0 0-1,0 1 1,-1-1-1,1 0 1,0 1-1,0-1 0,-1 0 1,1 1-1,-1-1 1,0 1-1,1-1 0,-1 1 1,0-1-1,0 1 1,0-1-1,0 3 0,-1 48-20,0-33 17,2-10 12,1 0 1,0 0-1,0-1 1,1 1-1,0-1 1,0 1-1,1-1 1,0 0 0,0 0-1,1-1 1,0 1-1,0-1 1,1 0-1,0 0 1,0-1-1,13 10 370,-63-16-372,-111-1 67,-21-1-101,-196 23 0,-377 47 259,164-66 663,274-7-713,235 5-96,-19-1-51,0 3-1,-104 18 1,89-8-11,0-4-1,-151-8 0,105-2-38,36 4 34,31 0 82,-156-15-1,170 6-102,-146 6 0,200 3 0,-1 1 1,1 1-1,0 0 1,-23 10-1,19-6 1,0-1 0,-35 4 0,36-7-21,-1 2 0,-44 15 0,42-12-3,-45 10 0,36-14 73,1-2 1,-45-2-1,78-1-47,2-45-12,-3-335 47,3 380-40,51-7-258,306-34 305,-135 20-29,-86 11-16,209 12 0,234 33 10,13-22-234,-423-14 193,129-11-1,-114 12 19,447-7 31,-492 1-15,-119 1-2014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2T23:26:07.48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8 112,'0'0'185,"0"0"5,0 0-28,0 0-100,0 0-61,0 0-9,0 0 0,0 0 0,0 0-19,0 0-63,26 3 14,5 3 175,1-1 0,0-1 0,-1-2 0,1-1 0,43-4 0,6 0-44,109-9 205,-123 5-274,104 3 0,32 17 102,-20-15-76,292 12 24,-50 8 476,-425-18-526,0 0-1,1 0 0,-1 0 0,0 0 0,1 1 1,-1-1-1,0 0 0,1 0 0,-1 0 0,0 1 1,1-1-1,-1 0 0,0 0 0,1 1 0,-1-1 1,0 0-1,0 1 0,0-1 0,1 0 0,-1 1 1,0-1-1,0 0 0,0 1 0,0-1 0,1 0 1,-1 1-1,0-1 0,0 0 0,0 1 1,0-1-1,0 1 0,0-1 0,0 0 0,0 1 1,0-1-1,0 0 0,0 1 0,-1-1 0,1 1 1,0-1-1,0 4-153,0 6-402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5T19:12:43.28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 1 5961,'0'0'744,"-3"6"-1064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5T19:12:49.34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19 185 776,'24'13'14002,"34"0"-13923,-40-8-32,1-1 1,0 0-1,0-1 1,20 0-1,70-1 431,118-5 458,-193-2-910,-1-2 1,0-2-1,56-21 1,-32 10 4,-5 2 0,-9 2-11,83-18 1,-102 28-18,-1-1 1,40-17-1,13-5 2,-41 21-5,0 2 0,1 1 0,-1 2 0,69 2 0,-81 1 1,161 17 22,-176-16-20,0 0 0,0 0 0,0 1 0,0-1 0,0 2 0,-1-1 0,1 1 0,-1 0 0,0 1 0,1 0 0,11 9 0,-4-4 1,32 24-10,-35-25-15,0 2 153,-12-9-127,0-1-1,0 1 0,-1-1 1,1 1-1,0-1 1,-1 1-1,1-1 0,0 0 1,0 1-1,-1-1 1,1 1-1,-1-1 0,1 0 1,0 1-1,-1-1 1,1 0-1,-1 0 0,1 1 1,-1-1-1,1 0 1,-1 0-1,1 0 0,-1 1 1,1-1-1,-1 0 1,1 0-1,-1 0 0,1 0 1,-1 0-1,1 0 1,-1 0-1,0 0 0,-15 2 6,1 0 0,-1-1 0,-27-2 0,25 0-3,-1 2 0,-26 2-1,-2 5-15,1 2-1,-69 24 0,93-29 18,0 0 0,0-1 0,0-2 0,-1 0 0,1-1 0,-1-1 0,-22-4-1,-22 2 18,35-1-11,1-1 0,0-1 0,1-2 0,-1-1 1,2-1-1,-39-18 0,27 11 13,0 2 1,-69-15-1,4 5-29,77 16 7,-1 1 0,0 1 1,-58-3-1,-177 4 114,254 6-118,-1 0 0,1 2 0,0-1 0,0 2 0,-11 3 0,-3 2 1,4-2-3,11-4-4,0 1 1,-1-1 0,1-1-1,-17 2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5T19:12:54.71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 69 904,'0'0'4949,"-3"36"-1749,63-13-141,38 3-2671,-66-21-50,0-2-1,0-1 1,61-5-1,-13 0-152,256 6 1267,-324-4-1445,0-1 0,0 0 0,0 0 0,0-2-1,-1 1 1,1-1 0,16-10 0,-15 8 9,1 0-1,-1 1 1,1 1 0,23-5 0,265-9 54,-280 17-68,0-2 1,0 0-1,-1-1 0,1-1 0,-1-1 0,24-10 0,13 4 3,-14 5-2,12-4 42,-11 2 21,-36 7-41,-16 0-16,-60 14-63,-587-12 220,336 18 69,179-12-5,63-4-206,-112 17 0,109-13-178,33 9-573,45 30 510,1-45 217,-1 14 0,2-1 0,-1 1 1,2 0-1,-1-1 0,2 1 0,4 13 0,-7-26-11,1 0 0,0 0 0,0 0-1,0 0 1,0-1 0,0 1 0,0 0 0,0 0-1,0-1 1,0 1 0,1-1 0,-1 1 0,0-1-1,0 0 1,0 1 0,1-1 0,-1 0 0,0 0-1,0 0 1,1 0 0,1 0 0,36-1 25,-28 0-38,125-13 0,-107 15 7,0-1 0,1-1 0,-1-2 0,0-1 0,0-1 0,-1-1 0,0-1 0,29-13 0,-45 16-509,0 0 0,1 1 0,-1 1 0,1-1 0,0 2 0,-1 0 0,26 1 0,-30 0-453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2T23:26:55.07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83 35 24,'0'0'397,"0"0"-77,0 0-159,0 0-60,0 0 60,0 0-7,0 0-65,0 0-80,0 0-31,0 0-92,0 0-131,-29 8-85,13-1-122,-2 2 2011,42-2-545,53-2-903,123-5-1,-74-3 316,85-10-161,369-17 238,-389 17-441,-64 6-43,205 4 34,-171 6-27,-49-5 10,-43-1-22,1 4 0,136 18 1,-134-7-11,130 4 0,78-16 2,-110-3 4,-59 4-2,147 18 0,-215-15-1,0-2 0,46-3 1,-15-1 28,-53 1-26,1-2 0,39-9 0,15-2-8,-26 3 4,-39 7-1,0 2-1,0-1 1,21 0-1,-32 3 3,0 0 1,0 0 1,0 0 5,0 0-8,0 0-35,0 0-106,0 0-51,0 0 7,-25 13 114,19-8 56,0 0 0,1 1 0,0 0 0,0 0 0,1 1 0,-1-1 0,2 1 0,-1 0 0,1 0 1,0 0-1,0 1 0,-3 13 0,2 2 30,2 0 1,0 0-1,3 27 1,-1-17 273,-40-33 256,-382-12-342,350 12-195,-281 12 113,241-4-115,-123-7 0,29-2 51,-269 2 47,-95 3-169,461-1 171,-107 9-172,176-6 70,-59 9 73,-137 2 0,5 0-140,-2-1 149,219-17-69,0-1 1,1 0-1,-1-1 1,1 0 0,-20-9-1,18 7-26,0 0 0,-1 1 0,-29-5 0,31 8-12,0 0 0,0-1-1,1-1 1,-1-1 0,0 0 0,1 0 0,0-1 0,-20-11 0,28 13 15,0-1 0,0 1 1,0-1-1,1 0 0,-1 0 1,1 0-1,0 0 0,1-1 1,-1 0-1,1 0 1,0 0-1,0 0 0,0 0 1,1-1-1,-1 1 0,1-1 1,1 1-1,-1-1 0,1 0 1,0 0-1,0 0 1,1-10-1,11-72-85,32 85-305,-5 5 347,-1 2 1,65 15-1,11 2 3,-84-17-599,-25-3-1114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2T23:27:21.31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50 419 576,'0'0'1210,"0"0"-374,0 0-460,0 0-247,20-16 403,-16 15-298,1 0 0,0 0-1,-1 0 1,1 0 0,0 0 0,0 1-1,-1 0 1,1 0 0,6 1-1,4-1-62,63-8-106,95-23 0,-39 5-69,-98 20 10,138-16 32,-3 2-31,12-1-4,478-39-59,-166 9-728,-402 43 723,178-7-104,38 0 122,128-8 37,191 13-2,-219-5-667,-366 15 607,348-7-68,-253 2 131,81-6-6,108-1-5,4-1 1,-299 9 32,-13 3-10,0-2 0,31-7 0,-47 10-11,-3 0 20,0 0 32,0 0-55,0 0-49,0 0 36,0 0 11,-1 9 0,-1-1 0,0 1 0,-1 0 1,0-1-1,0 0 0,-7 13 1,-3 8 5,3 12-12,9-35 35,0 0-1,0 0 0,-1 0 1,1 0-1,-1 0 0,-1 0 0,1-1 1,-1 1-1,0-1 0,0 1 1,-6 6-1,5-9 3,-1-1 0,1 1 1,-1-1-1,1 0 0,-1-1 1,1 1-1,-1-1 0,0 0 0,0 0 1,-6 0-1,-64 4 125,42-4-99,-565 2 381,571-4-415,-35-1-31,-48-2 47,-1 4 0,-123 17 0,8 11-64,-56 9 24,159-22-49,1-6 0,-156-9-1,-27 2 113,-190 2 61,279-5-166,-41 21 79,-2 0-8,100-17 72,-198-9-93,261-7 40,-146-39 0,225 46-81,0-1-1,0 0 1,0-1 0,1-1-1,-24-17 1,25 15 35,-1 1 0,0 1 1,0 0-1,0 1 0,-1 1 0,-19-5 0,-21 3-20,0 2 0,0 2 0,-83 5 0,76 0-104,-34 6 235,64-3-136,0-2 1,-59-4 0,92 3 27,-1-1 0,0-1-1,0 1 1,1 0 0,-1 0 0,1 0 0,-1-1 0,1 1 0,-1-1 0,1 1 0,0-1 0,0 0 0,0 1 0,0-1 0,0 0-1,0 0 1,0 0 0,1 0 0,-1 0 0,1 0 0,-1 0 0,1 0 0,0 0 0,-1 0 0,1 0 0,0 0 0,1-3 0,-2-5 47,1-1 0,1 1 0,0 0 0,2-15 0,11 5-1,-3 5-684,-11 14 622,0 1 1,0 0 0,0-1 0,-1 1 0,1 0 0,0-1 0,0 1-1,-1 0 1,1-1 0,0 1 0,-1 0 0,1 0 0,0-1 0,-1 1-1,1 0 1,-1 0 0,1 0 0,0 0 0,-1 0 0,1-1 0,-1 1-1,1 0 1,0 0 0,-1 0 0,1 0 0,-1 0 0,1 0 0,0 0 0,-1 0-1,1 1 1,-1-1 0,1 0 0,0 0 0,-1 0 0,1 0 0,-1 0-1,1 1 1,0-1 0,-1 0 0,1 0 0,0 1 0,-1-1 0,1 0-1,-19 8-79,1 0 0,0 0 0,1 2 0,0 0 1,1 1-1,0 1 0,-22 20 0,15-13 133,23-19-33,-10 8-13,0-1 0,1 2 0,1-1 0,-1 1 1,-8 13-1,15-20 2,1 0 0,-1 0 0,1 1 0,0-1 0,0 1 1,0-1-1,0 1 0,1-1 0,-1 1 0,1-1 0,-1 1 1,1 0-1,0-1 0,0 1 0,0-1 0,0 1 0,0 0 0,1-1 1,-1 1-1,1-1 0,0 1 0,0-1 0,0 1 0,0-1 0,0 1 1,0-1-1,1 0 0,-1 0 0,1 0 0,0 0 0,2 3 1,6 6-4,-1 0-2,1-1-1,0 0 1,15 11 0,-21-18 23,0 0 1,1-1-1,0 1 0,0-1 1,0 0-1,0-1 1,0 1-1,0-1 0,0 0 1,0 0-1,0 0 0,9-1 1,277-14 153,49 8-102,-189 9 68,81-1 252,364-12-250,-519-2-122,-55 7 6,0 2 0,31-2 0,-171-5-851,-1045 7 876,1137 5-116,1 1 1,0 1-1,0 1 0,-45 15 0,45-12 38,1 0 0,-1-2 0,-1-1 0,-47 3 0,72-12 45,-1 1 0,1 0 0,0-1 0,0 1 0,1 0 0,-1-1 0,1 1 0,0-1 0,0 1 0,0-1 0,0 1 0,1-7 0,-1 3-97,2-16-367,5 2-473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2T23:27:22.46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74 13 24,'0'0'39,"0"0"-38,0 0-17,-11 3-23,-2 3 34,9-4 9,0 0 1,0-1-1,-1 1 0,1-1 0,0 0 0,-1 0 0,1 0 0,-1-1 0,-5 1 0,9-1 270,1 0 238,0 0 55,0 0-101,0 0-142,0 0-51,10 0-181,436-18 1092,-81 31-1034,792-18-61,-812-7-49,1 1-16,-106 25-75,-229-13 40,4 0-40,27 3-676,54 11 0,-77-10-658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2T23:27:27.73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17 43 464,'0'0'273,"0"0"-156,0 0-33,0 0 100,0 0 132,0 0-42,0 0-34,0 0-61,0 0-14,0 0-48,0 0-88,23 13 655,246 2-144,3 0-429,-135-4-150,199-9 1,-152-4 19,-159 0 20,0 0-1,28-7 1,-27 4 1,0 1-1,30 0 0,243-14 15,-290 18 1,1-1 0,0-1-1,0 0 1,10-3-1,-8 2-151,0 0-1,0 1 0,0 0 0,16 0 0,-28 35 62,9 87-20,-5-78 84,3 79 59,-7-121-42,0 0 1,0 0 0,0 0 0,0 0 16,0 0 56,0 0-24,0 0-20,0 0 94,0 0 94,0 0-56,0 0-81,0 0-127,0 0-64,-13 2 121,0-1 1,0 0-1,0-1 1,0 0-1,1-1 0,-22-5 1,-25 0-9,-65 3-79,-171-12-62,210 9 66,-119 9-1,197-3 80,-408 23 331,346-19-395,3-2 71,-1 3-1,-105 22 0,158-23-214,-4-2 381,17-2-150,1-1 1,-1 0-1,1 0 0,-1 0 0,1 0 0,-1 0 0,1 0 0,-1 0 0,1-1 1,0 1-1,0 0 0,0 0 0,-1 0 0,1 0 0,0 0 0,0 0 0,1 0 1,-1-2-1,-6-253 412,6 256-800,-31 0-1475,27 0 1816,-1 1 0,1-1 0,-1 1 1,0 1-1,1-1 0,0 1 0,-1-1 1,1 1-1,0 0 0,0 1 1,0-1-1,0 1 0,0 0 0,1 0 1,-1 0-1,1 0 0,0 0 0,0 1 1,0 0-1,-3 5 0,1-2-11,1 0-1,0 0 1,1 0-1,0 1 1,0-1 0,0 1-1,1 0 1,0 0-1,1 0 1,-1 0-1,1 10 1,1-17 121,0-1 153,0 0 310,1-13-4,16-39-449,-11 37 40,-1 0 1,-1 0-1,0 0 1,-1-1 0,-1 1-1,1-18 1,-5 16-358,-4 16-472,-13 24-467,10-10 1480,3-5-372,0 1 0,1 0-1,1 1 1,-1-1-1,1 1 1,1-1-1,0 1 1,0 1 0,1-1-1,0 0 1,1 0-1,0 1 1,0-1 0,2 1-1,-1-1 1,1 0-1,4 17 1,-5-24 62,2 1 0,-1-1 0,0 0 0,1 0 0,-1 1 0,1-1 0,0 0 0,0 0 0,0-1 0,1 1 0,-1 0 0,1-1 0,-1 1 0,1-1 0,0 0 0,0 0 0,0 0 1,0 0-1,0-1 0,0 1 0,0-1 0,1 0 0,-1 0 0,1 0 0,-1 0 0,1 0 0,-1-1 0,1 1 0,-1-1 0,1 0 0,-1-1 0,8 0 0,38-31 1347,-10 20-1360,1 2 0,0 2 1,64-5-1,-4 0-29,283-38-457,-149 22 328,-137 20 147,150 8 1,-118 2 0,-40-1 11,144 3 39,-240-44 854,2 27-896,-1 1-1,-1-1 0,0 1 1,-1 0-1,-17-21 0,18 23 187,-5-5-1071,11 16 854,1 0 1,-1 0-1,0 0 0,1 0 0,-1 0 0,1 0 0,-1 0 0,0 1 0,1-1 0,-1 0 0,1 0 0,-1 1 0,1-1 0,-1 0 1,1 1-1,-1-1 0,1 1 0,-1-1 0,1 1 0,-1-1 0,1 1 0,0-1 0,-1 1 0,1-1 0,0 1 0,-1-1 0,1 1 0,0-1 1,0 1-1,-1 0 0,1-1 0,0 1 0,0-1 0,0 1 0,0 1 0,-15 39-263,8-21 245,-1 0 0,-18 35 0,24-53-20,0-1 1,0 1 0,0-1-1,0 1 1,0-1 0,0 0-1,0 1 1,0-1 0,0 0 0,0-1-1,-1 1 1,1 0 0,0-1-1,-1 1 1,1-1 0,-1 1-1,1-1 1,0 0 0,-1 0-1,1-1 1,-1 1 0,-3-1-1,-7 0-450,-10 1-571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2T23:27:43.32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21 24,'0'0'762,"0"0"-66,0 0-92,0 0-236,0 0-177,0-3-105,0-11-50,0 11-181,0 3-116,8 15-1133,-8 0 602,0-7 617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2T23:27:46.63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271 8 64,'-17'34'359,"15"-33"-275,0 0-1,0 0 1,0 0 0,0 0 0,0 0 0,0 0-1,0-1 1,0 1 0,0 0 0,0-1 0,0 0-1,0 0 1,0 1 0,0-1 0,-1-1 0,1 1-1,0 0 1,0 0 0,-3-2 0,-3 2-621,-18 0 283,1-1 0,-1-1 0,1-1 0,0-1 1,-41-12-1,66 16 356,-1 0 1,1 0-1,0 0 0,-1 0 1,1 0-1,0 0 1,0 0-1,-1 0 1,1 0-1,0 0 1,-1 0-1,1 0 1,0 0-1,-1 0 0,1 0 1,0-1-1,0 1 1,-1 0-1,1 0 1,0 0-1,0 0 1,-1-1-1,1 1 0,0 0 1,0 0-1,0-1 1,-1 1-1,1 0 1,0 0-1,0-1 1,0 1-1,0 0 1,0-1-1,0 1 0,0 0 1,-1 0-1,1-1 1,0 1-1,0 0 1,0-1-1,0 1 1,0 0-1,0-1 1,16-6 624,22 2-1119,111 3 420,158 4-40,-26 9 142,70 6-90,-67 3-11,228-7 38,-319-16-49,316-14 16,-371 19-40,113-2 52,-235-2-29,-1-1 1,27-9-1,-30 8-83,1 1-1,-1 0 1,1 1-1,19-2 1,-48 37-221,6-6 370,1-1 0,2 1 0,0 0-1,2 0 1,1 1 0,1 0 0,2 53 0,-33-81 630,-52-1-602,-149-23 0,166 17-75,-1 3 0,-103 7-1,164-2-12,-230 14-161,-584-15 899,597 12-582,95-14-192,-146 5-71,54 27 172,133-19-22,-11 2 166,-105 1 0,206-58 454,0-176-371,0 220-513,0 0-167,0 0-419,14 20-2117,3-2 1041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5T16:55:29.55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17 219 104,'8'12'10404,"1"-13"-10299,0 0 0,0 0 1,0-1-1,16-6 1,32-5-60,108 11 835,-117 4-709,-1-2 0,0-2 0,0-2 0,0-2 0,78-21-1,-97 19-138,1 1 0,0 1-1,1 2 1,39-2 0,122 9 90,-61 1 31,220 26-110,-51-1-6,81 12-10,-138-10-16,-45-13-2,1-9 0,246-19 0,-189-30-5,-168 23-3,135-9 0,-50 17-4,171-3-4,199 15 53,-433-12-46,-98 5-107,-19 5-180,-4 6 296,0 0 0,1 1 0,-1 1 0,2 0 1,-1 1-1,1 0 0,1 0 0,0 1 0,0 0 0,1 1 0,1-1 0,0 2 1,0-1-1,-7 24 0,12-33-7,1-3 21,-20 0 142,5-1-159,0-2-1,1 0 0,-1 0 1,1-1-1,-18-8 1,-37-9-8,-10 11-8,-1 3 1,0 3 0,-92 9-1,135-4 13,-432 33 17,347-23-19,-20 5-7,-113 6-6,85-33 19,0 1 0,-817 10 48,852-11-30,21 1-13,-112-10 5,106 8 22,-199 5-21,210 8-15,-644-1 181,747 0-187,-1 1-1,1 0 0,-1 1 0,1-1 0,-1 1 1,1 1-1,0 0 0,-12 6 0,4-2-4,12-7 225,-7-71-182,10 49-43,1 0 1,0 0-1,2 0 1,1 0-1,6-22 1,-9 41 6,4-12 8,-1 0 1,0 0-1,-1 0 0,1-18 0,-4 33-12,0-1 0,1 1 0,-1-1 0,1 1 0,-1 0-1,1-1 1,-1 1 0,1 0 0,-1 0 0,1-1 0,-1 1 0,1 0-1,-1 0 1,1 0 0,-1 0 0,1 0 0,0-1 0,-1 1-1,1 0 1,-1 0 0,1 1 0,-1-1 0,1 0 0,0 0 0,-1 0-1,1 0 1,-1 0 0,1 1 0,-1-1 0,1 0 0,0 1-1,19 5-16,7 11 14,-19-11 6,1 0 0,0-1 0,1 0 0,-1-1 0,1 1 0,0-2-1,0 0 1,0 0 0,0 0 0,0-1 0,16 0 0,127-1-15,170-2-35,-134-17 93,-24 1-75,281 10-178,-310 8 206,-88 1-1,59 11 0,26 1 24,882 1-41,-309-15 48,-493-16-30,3 0 1,-121 19-3,154 26 1,-196-23 11,91-3-1,1 1 0,-126-3-4,-1 2 3,1-1-1,-1-1 1,1-1-1,0 0 1,-1-1-1,1-1 1,-1-1-1,0-1 1,33-11-1,-50 14 42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2T23:27:56.42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48 107 408,'0'0'516,"0"0"-16,0 0 22,0 0 79,0 0-75,0 0-105,0 0-77,0 0 35,0 0 33,0 0 68,0 0-4,0 0 76,0 0-52,0 0-204,0 0-137,0 0-84,0 0-56,35-3 3,105-5 13,55-6 20,-93 2-150,172 4 1,-253 8 92,233-16 50,-133 27-110,-22-1 59,107-2-112,1-9 0,236-31 0,-393 27 22,52 3-1,22-2-288,-65-2 328,124-6-561,-183 12 613,0 0 10,0 0 0,0 0-2,0 0-12,0 0-15,0 0-41,0 0 40,1 0 20,1 0-1,-1 0 1,0 0 0,0 1-1,0-1 1,0 0 0,0 0-1,0 0 1,0 1 0,0-1-1,0 0 1,0 1 0,0-1-1,0 1 1,0 0 0,0-1-1,-1 1 1,1 0 0,0-1-1,0 1 1,0 0 0,0 1-1,5 8-16,0 0 0,0 1-1,-1 0 1,-1 0-1,0 1 1,0-1-1,-1 1 1,-1 0-1,0 0 1,0 0 0,-1 14-1,-1 216-116,4-215 84,-3-11 665,-3-16-624,0 0 0,0 0-1,0 0 1,0 0-1,1 0 1,-1 0-1,0 0 1,0-1 0,0 1-1,0-1 1,1 1-1,-1-1 1,-2-1-1,-32-6-213,0 1-1,0 1 0,-1 3 0,1 0 0,-53 5 0,38-2 72,-85 3 108,-223 32 1,302-30 480,1-2 0,-1-3 0,-90-11 0,91 6-96,-76-8 252,-136-6-471,-234 9 43,425 8-156,0 3 0,1 4 1,-82 16-1,142-18-1,-8 1 64,-49 4-1,73-8-39,-3 0-8,1-1 0,-1 1 0,1-1 0,0 1 0,-1-1 0,1 0 0,-1 0 0,1 0 0,0 0 0,-3-2 1,-30-46 46,30 39-55,-2 0 0,1 1 0,-2 0-1,-9-11 1,16 20-41,1-1 0,-1 1 0,0-1 0,1 1 0,-1-1 0,0 0 0,1 1 0,-1-1 0,1 0-1,0 1 1,-1-1 0,1 0 0,0 0 0,-1 0 0,1 1 0,0-1 0,0 0 0,-1 0 0,1 0 0,0 0 0,0 0 0,0 1-1,0-1 1,0 0 0,0 0 0,1 0 0,-1 0 0,0-1 0,2 0 18,-1 0 0,0 1 1,0-1-1,1 0 0,-1 0 0,1 1 1,-1-1-1,1 1 0,0-1 0,-1 1 1,3-1-1,52-23 14,-20 17-18,-1 2 0,1 1 0,0 2 0,0 1-1,60 6 1,-81-4 6,18 3 2,0 2 0,39 10 0,38 5-10,490-5 47,-385-17-359,-27-12 99,4 0-31,-145 11 197,-1-2-1,1-2 0,80-23 1,-75 16 51,1 2 0,77-7 0,33-4 13,-141 19-21,0 4-1423,-21 0 1436,4 3 11,0 0 1,0 0-1,1 0 1,-1-1-1,1 0 1,7 2-1,-3-3 142,0 0-1,0-1 0,0 0 0,0-1 0,0 0 0,0 0 0,13-4 0,41-4-418,-61 7 212,0 0 0,-1 0 0,1 0 1,-1-1-1,1 1 0,-1-1 0,0 1 1,0-1-1,0 0 0,0 0 0,0 0 1,-1 0-1,1 0 0,-1 0 0,2-6 1,10-16-58,-12 21 117,0-1-1,-1 1 0,1-1 0,-1 1 0,1 0 1,-1-1-1,-1 1 0,1-1 0,-1-4 0,-1-6 19,3 12-32,-1 2 12,0 0 1,1 0-1,-1 0 1,0 0-1,0 0 0,0 0 1,0 0-1,0 0 0,0 0 1,0 0-1,0 0 1,0 0-1,0 0 0,0 1 1,-1-1-1,1 0 0,0 0 1,-1 0-1,1 0 1,-1 0-1,1 0 0,-1 1 1,1-1-1,-1 0 1,0 0-1,1 1 0,-1-1 1,0 1-1,1-1 0,-2 0 1,2 34-23,0 167 150,0-198-126,0 0-1,0 0 0,0 0 0,0-1 1,0 1-1,0 0 0,1 0 0,-1 0 0,1 0 1,-1-1-1,1 1 0,0 0 0,0 0 1,-1-1-1,1 1 0,0-1 0,1 1 1,-1-1-1,0 1 0,0-1 0,1 0 0,2 3 1,0-3 4,-1 1 0,1-1 0,0 1 1,0-1-1,0 0 0,1 0 0,7 0 1,26 7 42,-29 1-118,-3-3 853,1-22-338,-2-10-331,-1-1-1,-1 0 0,-1 0 0,-3-46 0,0 21-12,1 51-119,0 1-17,0 0 20,0 0-11,0 0-68,0 0-101,0 0-86,0 0-36,0 0 49,-2 1 245,1-1-1,0 1 1,0-1 0,-1 1-1,1-1 1,0 1 0,0 0-1,0 0 1,0 0 0,0 0 0,0-1-1,0 1 1,0 1 0,0-1-1,1 0 1,-1 0 0,0 0-1,1 0 1,-1 0 0,1 1-1,-1-1 1,0 2 0,-13 39-641,10-28 557,1 0 88,0 0 0,1-1 1,1 1-1,0 0 1,0 0-1,3 17 0,-1 4-2,0-32 23,0 0 0,0 0-1,0-1 1,0 1 0,1 0 0,-1-1 0,1 1 0,0-1 0,0 1 0,0-1 0,4 4 0,30 28-146,-32-30 47,-2-3 100,-1-1 53,-1-9-439,0-3-330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5T19:19:09.61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73 191 984,'0'0'8957,"8"3"-8448,15 7-344,-4-2 671,1 0 1,0-2-1,0 0 1,0-1-1,0-1 1,35 3-1,-29-6-613,1-2 0,-1 0 0,0-2 0,0-1 0,42-12 0,232-85 310,-248 86-485,105-16 0,-47 11-17,-65 14-16,0 1 1,0 3-1,51 3 1,-30 0-7,-45 0-6,0 1 0,39 9 0,-39-6 0,0-1-1,40 2 1,462 0-83,-24-26-240,-296 17 286,-9 0-278,147-6-76,-164-13 206,-121 12 104,101-3 0,-141 12 64,0 2 1,-1-1-1,1 2 1,-1 0-1,1 1 1,-1 1-1,0 0 1,17 7-1,40 14-149,1-3 0,1-4 0,135 16 0,-151-25 139,17-2-49,1-4 0,0-2 0,76-11 0,-94 6 41,54 1-848,-138 3-438,-4 1 1228,-57 12 0,-6 0 78,-210 30 5,192-23 23,-136 6 1,-2-9-2,-90 2-1,206-17-33,-147-5-41,149-11 48,-74-4 16,58 19 270,-171 22-1,253-15-256,-1-2 0,0-4-1,-1-2 1,-96-13 0,-16-34-23,135 33 4,0 1 0,-1 3 0,0 1 0,-48-2 0,-321-25 2,380 33 7,-1 1 0,0 2 0,0 1 1,-43 7-1,-134 39 86,129-28-68,-1-3 1,0-3-1,-1-5 0,-98-2 0,182-6-59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2T23:28:16.32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0 158 696,'0'0'602,"0"0"-68,0 0 77,0 0 15,0 0-97,20 7 583,249 0-1015,-28-3-456,645 14 261,-724-18 125,118-19-42,1 0 17,77-3 17,-265 13-17,-25 3-16,210-11-116,-24 1 98,-197 10 20,125-7-83,-155 13 24,0 1 0,0 1-1,-1 2 1,1 1-1,27 8 1,-52-12 16,0 0 1,0 1-1,0-1 0,-1 0 0,1 1 0,-1-1 1,1 1-1,-1-1 0,1 1 0,-1 0 0,0-1 1,0 1-1,0 0 0,0 0 0,0 0 0,0 0 1,-1 0-1,1 0 0,-1 0 0,1 0 0,-1 0 1,1 4-1,3 60-237,-3-36 194,0-22 113,1 0-1,0 0 0,1-1 0,0 1 1,0-1-1,0 0 0,8 12 0,-9-15-5,1 0 0,-1 0 0,1 0 0,0 0 0,1 0 0,-1-1 0,1 1 0,0-1 0,-1 0 0,1 0 0,1-1 0,-1 1 0,6 2 0,-10-5-4,0 0 0,0 1 0,0-1 0,1 0 0,-1 0 0,0 0 0,0 0 0,1 1 0,-1-1 0,0 0 0,1 0 0,-1 0 0,0 0 0,0 0 0,1 0 0,-1 0 0,0 0 0,1 0 0,-1 0 0,0 0 0,1 0 0,-1 0 0,0 0 0,0 0 0,1 0 0,-1 0 0,0 0 0,1 0 0,-1 0 0,0 0 0,0 0 0,1-1 0,-1 1 0,0 0 0,0 0 0,1 0 0,-1 0 0,0-1 0,0 1 0,0 0 0,1 0 0,-1-1 0,0 1 0,0 0 0,0 0 0,0-1 0,1 1 0,-1 0 0,0-1 0,0 1 0,0 0 0,0 0 0,0-1 0,0 1 0,0 0 0,0-1 0,0 1 0,0 0 0,0-1 0,0 1 0,0 0 0,0 0 0,0-1 0,0 1 0,-1 0 0,1-1 0,0 1 0,0 0 0,-1-2 6,1 1-1,-1 0 1,0 0 0,0 0 0,0 0-1,1-1 1,-1 1 0,0 1-1,0-1 1,0 0 0,-1 0 0,1 0-1,0 0 1,0 1 0,0-1 0,-2 0-1,-22-4-104,-1 2 0,0 0 0,0 2 0,-47 3 0,8 0 63,-126 14 169,-1-1-92,-50-16 58,-477 7 13,351 38-126,255-25 147,-192 7 1,-214-14 209,203-10 149,162-4-434,151 2-77,0-1 0,0 0 0,0 0-1,0 0 1,1 0 0,-1-1 0,0 1-1,1-1 1,-1 1 0,1-1-1,-1 0 1,1 0 0,0 0 0,-3-4-1,-34-42 207,24 30 36,-3-8-236,-12-14 239,26 36-188,1 0 1,-1 0 0,1-1 0,0 1-1,0-1 1,1 0 0,-4-9 0,4 9-26,-1 0 0,1 1 0,0-1 1,-1 0-1,0 1 0,0 0 0,-7-7 1,10 10-2,0-1-44,0 1-1,0 1 0,0-1 0,1 0 0,-1 1 1,1-1-1,-1 0 0,0 1 0,1-1 0,-1 0 0,1 1 0,0-1 0,-1 1 0,1-1 0,-1 1 0,1-1 0,0 1 0,-1-1 0,1 1 0,0 0 0,0-1 0,-1 1 0,1 0 0,0 0 0,0-1 0,-1 1 0,1 0 0,0 0 0,0 0 0,0 0 0,1 0 0,35 0 85,-23 0-154,47-7 24,0-2-1,83-25 0,45-7 33,-166 40-24,0 0 1,1 1 0,-1 2-1,0 0 1,0 1 0,26 8 0,-16-4-43,63 5 0,438-19-347,-353 1 269,176-3-126,-355 9 314,-1 0 0,1 0 0,-1 0 0,1 0 0,-1 0 0,1-1 0,-1 1 0,1 0 0,-1-1 0,1 1 0,-1-1 0,0 1 0,1-1 0,-1 0 0,0 0 0,1 1-1,-1-1 1,0 0 0,0 0 0,0 0 0,0 0 0,0-1 0,0 1 0,1-1 0,-1-1-68,0-1-1,0 1 1,0 0 0,0-1-1,0 1 1,-1 0-1,0-1 1,0 1-1,0-4 1,2 5 46,0 0 1,0 1-1,1 0 0,-1-1 1,0 1-1,0 0 0,1 0 1,-1 0-1,1 0 0,-1 0 1,1 1-1,-1-1 0,1 1 1,4 0-1,-4-1-9,46-8-89,27-6-27,1 4 1,89-2 0,-165 13-241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2T23:28:18.90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2323 20 80,'0'0'120,"0"0"-44,0 0-49,-24-1 15,-173-3 46,-1067 4 911,1024-13-661,225 13-330,-42-1 34,0 3 1,-109 17 0,117-11 199,-1-1 1,0-3-1,-50-3 0,98 0-283,0 0-1,0 0 1,0 1-1,1-1 1,-1 0-1,0 1 1,1-1-1,-1 1 1,1-1-1,-1 1 1,1 0-1,0-1 1,0 1-1,0 0 1,0 0-1,0 0 1,0 0-1,0 0 1,0 2-1,-15 44-84,13-34 131,0-1-1,2 1 1,-1 0 0,2 0-1,0 0 1,1 0 0,0 0-1,1 0 1,0 0 0,1-1-1,1 1 1,0-1 0,1 0-1,0 0 1,10 17 0,-4-6 63,-11-22-62,1 0 0,-1 0 0,1 1 0,0-1 0,0 0 0,0 0 0,0 0 0,0 0 0,0 0 0,1 0 0,-1 0 0,1 0 0,-1 0 0,1-1 0,0 1 0,0-1 0,-1 1 0,1-1 0,0 0 0,0 1 0,1-1 0,-1 0 0,0 0 0,0-1 0,0 1 0,1 0 0,-1-1 0,0 1 0,1-1 0,-1 0 0,0 0 0,1 0 0,2 0 0,44 0 80,18 1 34,94-12 1,-90 3-100,1 3 0,119 8 1,-30 17 9,34 2 8,111-19-373,29 0-236,-214 3 403,97 3 165,-14-11 10,217 4 9,-18-4 26,-95-1-19,-159 5-10,48-14 340,-191 11-223,0 0 0,-1 0 0,1 0 0,0-1 0,0 0 0,8-4 0,-8 3-108,0 1 0,0 0 1,1 0-1,-1 0 0,0 1 1,12-1-1,-17 0 43,0 0-1,0 1 1,0-1 0,0 0-1,-1 0 1,1 1 0,-1-1-1,1 0 1,-1 0 0,0 0-1,1 0 1,-1 0 0,0 0 0,-1 1-1,1-5 1,-1-35-45,-3 24-29,-1 1-1,0-1 1,-1 1-1,-1 0 1,0 0 0,-1 1-1,-1 0 1,-14-19-1,-10-4 5,25 29 88,-1-1 1,2 1 0,-11-16 0,15 14-41,3 9-23,0 0 0,-1 0 0,1-1 0,0 1 0,-1 0 0,0 0 0,1 0 0,-1 1 0,0-1 0,0 0 0,0 0 0,0 0 0,0 1 0,-1-1 0,1 0 0,0 1 0,-1-1 0,-2-1 0,3 3-76,1 0-21,0 0 68,0 0 4,0 0-16,0 0-108,-12 8-1067,-2 6-145,-2-3-802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2T23:28:32.77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122 79 280,'0'0'832,"0"0"-272,0 0-96,0 0 121,0 0 47,0 0-87,0 0-163,0 0-156,0 0-118,0 0-44,0 0-48,0 0-45,0 0-118,0 0-111,0 0-53,0 0 85,0 0 93,-42 0 333,36 0-212,1 0 1,-1 1-1,1 0 0,-1 0 1,1 0-1,0 1 0,0 0 0,-1 0 1,1 0-1,0 0 0,1 1 1,-1 0-1,-6 4 0,11-6-13,0-1 65,0 0 64,0 0 57,0 0-50,26 0-46,382 18 86,-85-11 59,-54-4-32,-160 4-148,117 3 103,19-10-20,-246 37-274,-5-16 140,-1 1 1,-13 27-1,13-35 31,1 0 0,0 0-1,1 1 1,1 0 0,0 0-1,1 0 1,-1 25 0,4 18 72,0-57-67,0-1 32,0 0 18,0 0 67,-22 0-75,-102 1-215,-138-3-545,177-4 619,53 2 18,0 2 0,1 1 0,-1 1 0,0 2 0,-44 7 0,-33 14 128,-1-5 1,-1-5 0,-139-1 0,219-10-66,0 2 1,0 0-1,1 3 1,-46 14 0,75-22 73,0-1 1,1 1 0,-1 0 0,1 0-1,-1-1 1,1 1 0,0 0 0,-1-1-1,1 1 1,0 0 0,0-1 0,0 1-1,0-1 1,0 1 0,0 0 0,1-1-1,-1 1 1,0 0 0,1-3 0,7-35-162,2 7 120,-2 0-1,6-42 1,7-29-20,-12 50-328,-9 53 138,0 0-57,0 0 78,0 0 75,0 0-4,28 25-160,-2-15 266,0-1-1,1-1 1,-1-1 0,2-2-1,51 5 1,145-9 47,-119-3 22,14 2 6,-1-5 0,0-5 1,130-28-1,-144 18-28,-53 11 11,76-22-1,-117 29-79,0 0 1,0 1-1,0 0 0,0 1 1,0 0-1,12 1 0,8 1-3,-29-2-2,-1 1 0,1-1 1,0 1-1,-1-1 0,1 1 1,-1-1-1,1 1 0,-1-1 1,1 1-1,-1 0 0,1-1 1,-1 1-1,0 0 0,1 0 1,-1-1-1,0 1 0,0 0 1,0 0-1,1-1 0,-1 1 0,0 0 1,0 0-1,0-1 0,0 1 1,0 0-1,0 0 0,-1 0 1,1-1-1,0 1 0,0 0 1,0 0-1,-1-1 0,0 2 1,-7 27-185,-18 8 221,16-24-16,1-1 1,0 1-1,1 1 1,0 0-1,1 0 0,1 0 1,0 1-1,1 0 0,-5 27 1,7-9 35,2 51 1,2-45 0,-1-38-23,0-1 31,-23 0 537,-214-20-456,-476 15 29,427 2-84,267 2-276,24-2-248,34-1-207,1141-1 871,-1165 5-231,-1-1-1,1 0 1,27-7 0,-37 6 58,1 1-1,-1-1 1,1 0 0,-1 0-1,0-1 1,0 0-1,0 0 1,0 0 0,-1 0-1,1-1 1,-1 1-1,8-9 1,-9 6-5,-1 0 0,1 1 0,-1-1-1,0 0 1,0 0 0,-1 0 0,0 0 0,0-1 0,-1 1 0,1 0 0,-2-7 0,1 2-48,0-1 1,-1 1 0,-1-1 0,0 1 0,-5-16-1,-4-9-32,2-1-1,2 0 1,1-1 0,2 1-1,1-1 1,4-54-1,4 74-1495,-28 28 1607,0-1 0,0-2 0,-1 0 0,1-1 0,-2-1-1,1-1 1,0-2 0,-37 1 0,-562-14 215,252 29-298,313-10 3,20-2-240,-47 0-1,63-6-1076,13 0-158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2T23:28:39.72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79 38 288,'0'0'907,"0"0"-267,0 0-412,0 0-180,0 0 0,0 0 25,0 0 116,0 0 132,0 0 130,0 0 2,0 0 9,0 0-46,0 0-144,0 0-127,0 0-97,0 28-148,-30 164 269,26-174-123,-40 159 203,44-176-243,0 0-1,0 0 1,0 0 0,0 0-1,0 0 1,0 0 0,0-1-1,1 1 1,-1 0 0,0 0-1,0 0 1,1 0 0,-1-1-1,1 1 1,-1 0 0,1 0-1,-1-1 1,1 1 0,-1 0-1,1-1 1,0 1-1,-1-1 1,1 1 0,0-1-1,0 1 1,-1-1 0,1 1-1,0-1 1,0 0 0,0 1-1,-1-1 1,1 0 0,0 0-1,0 1 1,0-1 0,0 0-1,0 0 1,0 0 0,-1 0-1,3-1 1,50 1 329,-34-1-278,102-4-11,134-24 0,-134 12 0,136 0-1,1769 22-44,-1775-17 7,0 1 0,682 11 90,-750-10-116,8 0 41,-182 10-19,0-1 1,0 1-1,0-2 0,-1 1 1,1-1-1,-1 0 0,13-5 1,13-37 299,-32 42-296,0-1 0,0 0 1,0 0-1,-1 0 1,0 0-1,1 0 0,-1 0 1,0-1-1,-1 1 0,1 0 1,0 0-1,-1-1 0,0 1 1,0-1-1,0 1 0,0 0 1,-1-1-1,1 1 0,-2-4 1,-2-8 37,-1 0-1,0 1 1,-8-15 0,-1-4-23,1 1-14,8 21-36,0 0 1,0 0-1,1-1 0,1 1 1,0-1-1,-1-16 1,3 27-33,0 1 1,0-1 0,0 0-1,0 1 1,0-1 0,0 1-1,0-1 1,0 1-1,0-1 1,0 1 0,-1 0-1,1-1 1,0 1 0,0 0-1,0 0 1,0 0 0,0 0-1,-1 0 1,1 0-1,0 0 1,0 1 0,-2-1-1,0 1-63,-46 1 9,-78 14 0,-34 3 134,80-16 23,-283-5-465,-47-24 101,-153 17 590,185 6-218,194 5 95,-237 16 93,275-20-94,-182 6 72,151 17-111,-147 7-262,-100-20 158,309-4 20,-162 12 55,265-15-82,3-1-7,1 1 0,0 0 0,-1 1 0,1-1 0,0 2 0,0-1 1,0 1-1,0 1 0,-16 8 0,25-11 0,0-1 0,0 0 0,0 0-1,0 1 1,0-1 0,0 0 0,0 1 0,0-1 0,0 0 0,1 0 0,-1 1 0,0-1 0,0 0-1,0 1 1,0-1 0,0 0 0,1 0 0,-1 1 0,0-1 0,0 0 0,0 0 0,1 0 0,-1 1-1,0-1 1,0 0 0,1 0 0,-1 0 0,0 0 0,0 1 0,1-1 0,-1 0 0,0 0-1,0 0 1,1 0 0,-1 0 0,0 0 0,1 0 0,-1 0 0,0 0 0,1 0 0,-1 0 0,16 5 48,-16-5-38,114 20 89,2-4 0,210 0 0,96-18-45,86 3-70,-353 12 30,34 1 41,-57-13-48,12 1 17,200-23-1,95-34 7,-377 48 4,102 3 0,-125 4-20,142 0-3,-180 1-64,-1-1-1,0 1 1,0 0-1,1-1 1,-1 1-1,0-1 1,0 1-1,1 0 1,-1-1-1,0 1 1,0-1-1,0 1 1,0 0-1,0-1 0,0 1 1,0 0-1,0-1 1,0 1-1,0 0 1,-1-1-1,1 1 1,0 0-1,-5 5-1613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2T23:28:44.72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124 94 384,'0'0'-81,"0"0"-75,0 0 106,3-3 142,-1 0 329,0 0 0,0-1 0,-1 1 0,1 0-1,-1-1 1,0 1 0,0-1 0,0 1 0,0-1-1,-1 0 1,0 1 0,1-1 0,-1 0 0,-1-5-1,-10 21-828,-6 39 457,-20 98-1,27-102-53,-16 113-173,75-160 181,0-2 0,79-14 0,2-11-2,-50 8 3,0 4 0,2 3 0,84-1 0,692-22 4,-661 22 1,207 15 0,197 28-3,-318-27-3,-134 16 42,-95-11-57,82 3-1,415 7 37,-457-14-23,368 9 31,18-10-20,-242-5-5,405-21 14,-551 20-35,-66 3 19,0 0 0,0-2 0,-1-1 0,1-1 0,43-12 0,-67 15 4,-1 1 0,0-1 0,0 1 1,0-1-1,1 0 0,-1 0 0,0 1 0,0-1 0,0 0 0,0 0 0,0 0 0,0 0 0,0 0 0,-1 0 0,1-1 0,0 1 0,-1 0 0,1 0 0,-1 0 0,1-1 0,-1 1 0,1 0 1,-1-1-1,0 1 0,0 0 0,1-1 0,-1 1 0,0-1 0,0 1 0,-1 0 0,1-1 0,-1-2 0,2-23 91,-1 0 1,-2 0-1,-1 0 0,-12-51 0,4 20-54,-1-6-177,11 63 74,-1 0 1,1 0-1,0 0 0,0 0 0,-1 0 0,1 0 1,0 1-1,-1-1 0,1 1 0,-1-1 1,1 1-1,-1-1 0,1 1 0,-1 0 0,1-1 1,-1 1-1,0 0 0,1 0 0,-1 0 0,1 1 1,-3-1-1,-36 5-10,-48 15 60,-177 17 0,-94-26-68,277-11 84,-318-10-96,-38 4 149,240 9-44,-758 5 630,793-7-612,-509-22 264,260 11-280,255 12-17,-126 14-206,-6 1-287,-167 3 786,158-14-229,47-4 95,198 1-287,-116 10 186,144-9-262,0 0 1,1 2-1,-1 1 1,-35 15-1,61-20 37,0 0 0,1 0 0,-1 1 0,0-1 0,1 0 0,-1 0 0,1 0-1,0 0 1,0-1 0,0 1 0,0 0 0,0-1 0,0 1 0,2 0 0,5 6-494,0 2-93,-3-2-224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5T19:19:38.20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234 1 416,'-5'6'5601,"3"29"-4196,1-33-1306,0 0 0,0 0 1,-1 0-1,1 0 1,-1 0-1,1-1 1,-1 1-1,0-1 0,1 1 1,-1-1-1,0 1 1,0-1-1,0 0 0,0 0 1,0 0-1,-4 1 1,-44 15 591,30-11-337,-104 43 2309,136-60-1806,-11 9-856,1 0 0,-1 0-1,1 0 1,0 0-1,0 0 1,-1 1-1,1-1 1,0 1-1,1-1 1,-1 1 0,0 0-1,0 0 1,0 0-1,1 0 1,-1 0-1,3 0 1,6 1 135,0 0 0,0 1 1,-1 0-1,1 0 0,0 2 0,-1-1 0,0 1 1,1 0-1,15 9 0,-10-6-135,0 0 0,32 7-1,-7-6 115,1-2 0,-1-1-1,1-2 1,57-5 0,14-9 149,191-45 1,-255 47-222,77-7-1,-44 7-7,-40 5-30,-1 1 0,1 2 0,0 2 0,83 11 0,-90-7-8,60-1-1,3-1 2,192 2-54,-150-7 39,-25 3-407,164-21 1,-229 15 170,76 3 1,-104 3 158,-12 1 39,-1 0-1,1 1 1,0 0 0,-1 1-1,12 4 1,30 7-30,12-13-396,-51-2 374,-1 1 0,1 0 1,-1 0-1,15 3 0,-6 2 103,-10-2-3,0-1 0,1 0 0,-1-1 0,15 1 0,28-2 49,-8 1-292,0-2 1,76-11-1,-64 5-243,0 2 0,100 4 1,-77 2-263,-48 1 692,49 8 1,-49-5 69,51 2 1,364-7 16,-301 10 22,2 1 251,-102-10-129,0 2 1,78 16-1,-40-7-153,-54-9 282,-1 1-1,36 11 1,-36-6-117,-15-4-31,-1 0 0,1-2 0,25 4 0,-33-6-283,25 2-2142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5T19:03:02.02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18 26 928,'-17'-21'12153,"61"18"-11440,106 1-314,163 5-278,-230 7-104,-50-6-5,46 2 0,214 3-44,416-9-469,-688 3 295,-79 36-7153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5T19:03:03.79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 1032,'0'0'4947,"27"15"-1711,-23-12-3142,-1 0-1,1 0 0,0-1 1,0 1-1,0-1 1,0 0-1,0 0 0,0-1 1,0 1-1,1-1 0,-1 0 1,1 0-1,8 1 0,68 0 379,-56-3-400,378-2 196,-361 6-252,-1 2-1,76 18 0,-46-8 17,3-1 13,0-3 0,116 2-1,206 2 219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5T16:55:32.99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0 624,'0'0'48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5T19:03:06.95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75 18 1016,'0'0'1702,"-11"-2"-1250,-53-11 8489,268 12-7601,386 9-499,-589-8-840,321 11 132,-142-9-39,189-4-20,-275-8-85,37-1 62,-88 11-369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5T19:03:11.90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191 343 392,'0'-12'8909,"4"13"-8680,0 0 0,0 0 0,-1-1 0,1 1 0,0-1 1,0 0-1,-1 0 0,5-1 0,-5 1 9,21-1 176,1-2 1,23-5-1,-23 4-268,0 0 0,26 0 0,-2 0-104,0-1 0,-1-3 0,0-2 1,72-25-1,-41 12-29,70-5 71,-60 14 56,-34 7 110,-1 2 0,107 5 1,-63 2-6,-74 0-145,1 2 1,-1 0-1,0 1 0,0 1 1,26 11-1,0-1 15,83 17 28,-107-21-123,-23-10-14,-1 0 0,1 0 1,0-1-1,1 1 0,-1-1 0,0 0 0,0 0 0,1 0 0,5 0 0,-59 38 104,48-37-120,-39 34-191,39-33 203,-1-1 0,1 1 0,0 0 0,0-1 0,0 1-1,1 0 1,-1 0 0,1 1 0,-1-1 0,1 0 0,0 0 0,0 1-1,1-1 1,-1 6 0,1-9-6,-34 12-72,-306-26-596,171 12 618,135 5-43,0-2-1,0-2 1,0-1 0,0-1 0,0-2 0,-52-14 0,71 12-76,0-1-1,0 0 0,1-1 0,0 0 0,-25-22 1,-15-12 22,38 35 114,-1 1 0,1 0 0,-1 1 1,-1 1-1,1 0 0,-1 1 0,-31-2 1,11 0-156,-22-1 99,-1 2 0,1 4 0,-95 8 0,97-1 68,-50 3-63,85-13 133,25-10 39,6-7-92,-6 10 8,0 0 1,1 1-1,1 0 0,0 0 0,0 0 0,1 0 1,0 0-1,1 1 0,0 0 0,0 0 1,1 1-1,8-9 0,24-33 23,-38 50-15,1 0 1,4 2 9,0 0-1,0 1 1,-1-1 0,1 1 0,-1 1-1,0-1 1,0 1 0,0 0 0,-1 0-1,1 0 1,-1 1 0,5 7 0,11 8 15,-6-7-16,1 0 1,1-1-1,18 11 1,-27-20-16,1 1 0,-1-1 0,1 0 0,0 0 0,0-1 1,0 0-1,0 0 0,0-1 0,1 0 0,8-1 0,12 0-3,0-1-1,0-1 1,-1-2-1,48-12 0,-16 0-4,1 3 1,0 2-1,1 3 0,91-1 0,-116 8 9,0 2 0,0 2 1,0 1-1,38 10 0,-35-6 1,1-1 0,1-2-1,-1-2 1,1-1 0,62-7 0,-71-1-31,19-2 36,-86-1-4817,-50 10 3596,58-1 1789,0 2-1,1 1 1,-1 1-1,1 1 1,-39 13 0,-14 12 375,23-8-218,0-2 1,-84 17-1,126-34-690,-13 2-81,1-2-1,-38 2 0,-211 11-230,223-13 266,-51-3 1,30-2 85,64 3-100,-1 1 1,1 0-1,0 0 0,-1 0 0,1 1 0,0 0 1,0 1-1,1 0 0,-1 0 0,1 0 1,0 1-1,0 0 0,0 1 0,1 0 0,-8 8 1,-42 30 46,49-39-31,-1 0 1,1 0-1,0 0 1,0 1-1,1 0 1,0 1-1,0 0 1,0-1-1,1 2 1,-5 8-1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5T19:03:13.86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48 880,'0'0'4923,"3"-6"-4795,-1 3-86,-2 1-24,1 0 0,0 0-1,0 0 1,0 1 0,-1-1-1,2 0 1,-1 0 0,0 1 0,0-1-1,0 1 1,1-1 0,-1 1-1,1-1 1,34-9 4840,-18 9-3890,78 4-797,-40 0 158,820-8 507,-827 9-716,85 15 1,-50-6 75,-28-1 24,-38-7-618,-1-1 1,34 3-1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5T19:03:15.08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1 744,'0'0'8987,"28"0"-6926,67 1-1175,1 5 1,182 34-1,-172-24-657,1-4 0,209-4 1,-254-8-172,-44 2-35,0 0 0,-1 1-1,1 0 1,-1 2 0,25 9 0,-28-8-67,1-1 0,-1-1 0,1 0 0,0-1 0,1 0 0,-1-1 0,0-1 0,24-1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5T19:03:17.83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203 25 744,'-11'-3'3377,"-10"-3"-2156,0 1 1,-1 1 0,0 1-1,-30 0 1,-1 3 3978,68 0-4911,23 0-90,13-1-86,0 2 1,0 3 0,54 10 0,224 72 17,-169-42-92,7-13 7,-33-8-92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5T19:03:18.35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0 856,'0'0'8235,"6"0"-7835,290 19 1471,10 1-1198,-97-20-520,-119 0-7885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5T19:03:19.92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51 1344,'0'0'8267,"11"-1"-7768,51-8 168,-20 1 387,59-1 0,239 19 1152,1 1-1420,79-11 251,102 3-1045,-654-51-16842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5T19:03:21.02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78 20 1136,'0'0'12055,"-15"-3"-11243,-47-8-157,136 5 1392,131 22-1748,56 0-171,-201-16-127,249 5 60,-229 1-44,146 28 0,-94-5 61,-123-27-641,10 2 833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5T19:03:24.60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63 10 960,'0'0'5704,"-12"0"-5381,-39 0 5257,72 0-4312,432-9-467,-423 9-797,627 12 87,-492-7-71,-85-5 3,1 4 0,-1 4-1,116 25 1,-151-21-18,-12-2 3,0-1 1,0-2-1,1-1 0,42 1 1,-75-7-106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5T19:03:58.47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291 1 1344,'0'0'4499,"-6"1"-3639,-2 2-496,-21 2 3237,-1-5-1574,-16-2-1413,-48 1 477,88 1-990,0 0-1,1 1 1,-1 0-1,0 0 1,1 1 0,-1 0-1,1 0 1,-1 0-1,1 0 1,0 1-1,0 0 1,-7 5-1,59-5 981,312 24-356,-219-21-612,186 5-47,-262-8-10,106 19 1,-108-11-18,109 4 1,-146-15-37,221 6 58,-228-3-51,0 0 1,-1 1-1,24 9 1,42 9 26,0-15 19,115-3 0,33 2 10,-217-7-63,-12 1-2,0-1 0,0 1-1,1 0 1,-1 0-1,0 0 1,1 0 0,-1 1-1,0-1 1,1 0 0,-1 1-1,0 0 1,0-1 0,0 1-1,0 0 1,3 2 0,-5-3 5,0 1-16,0 1-30,0-2-16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5T16:55:35.15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68 167 440,'-68'-72'10406,"76"73"-9656,105 8 842,224-9-768,-317-2-706,0-1 0,0 0 0,38-12 0,-17 3-55,-4 3-22,8-3 21,1 2 0,0 1-1,74-3 1,91 6 2,613-2 95,-700 17-152,-55-1-5,205 17 9,-163-13 11,-67-5 14,56 0 1,63 5 6,1 0 112,207-3 13,52-9-110,-250 15-68,-24-13 26,163-5 32,-220-5-51,92-4 141,41-6 676,-224 18-844,0 0 0,0 1 0,-1-1 0,1 0 0,0 0 0,0 0 0,-1 0 0,1 0 1,0 0-1,0 0 0,0 0 0,-1 0 0,1-1 0,0 1 0,0 0 0,-1 0 0,1-1 1,0 1-1,-1 0 0,1-1 0,0 1 0,-1-1 0,1 1 0,-1-1 0,1 1 1,0-1-1,-1 1 0,1-1 0,-1 0 0,0 1 0,1-1 0,-1 0 0,1 1 0,-1-1 1,0 0-1,0 0 0,1 1 0,-1-1 0,0 0 0,0 0 0,0 1 0,0-1 0,0 0 1,0 0-1,0 0 0,0 1 0,0-1 0,0 0 0,0 0 0,-1 1 0,1-1 1,0 0-1,0 1 0,-1-1 0,1 0 0,-1 0 0,1 1 0,-1-1 0,1 1 0,-1-1 1,1 0-1,-1 1 0,0-1 0,-40-48-6812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5T16:55:38.63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6 127 264,'-6'10'12227,"27"-6"-11787,-1-1 0,1-1 0,-1 0 0,41-4 1,-13 0-128,11 3 1,-18 1-157,1-2-1,-1-2 1,1-1-1,-1-3 1,78-20-1,-84 14-125,1 1 0,0 2 0,0 1 0,1 2 0,70-3 0,84 7 34,203 5 132,-296 5-200,43 1 32,245 19-6,-88-2-24,-160-17-10,71 2 14,-185-11-2,79 0-4,116 15 0,-101-5 16,152-7 0,-157-4-8,219-14 49,-165 0-43,-8-1-29,176 6 1,-318 11 18,283 0 0,-122-25 9,-55 5-7,217-41 32,-290 52-40,0 3 1,1 1 0,86 6 0,-38 1-2,280-6 13,-367 4-9,0 0 1,0 1 0,0 1 0,-1 0 0,14 6-1,22 5 138,-13-12 309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5T16:55:40.78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0 181 936,'16'0'13413,"6"0"-12588,267 12 761,-193-11-1439,1 3 1,147 26-1,-146-15-61,1-4 0,192-4-1,-229-7-27,-18-2-51,69-12-1,1-1 10,528 5 38,-381 13-58,-179-6 14,0-3 0,125-27 0,-148 25-11,0 3-1,98 3 1,-87 3 1,97-11-1,-27-9 11,346-60 17,-378 60-27,0 6 0,182-1 0,-75 6 2,220 4-59,-249 5 67,20 6 1316,-105 1-1244,-100-8-80,0 0-2,-1 0 0,0 0 0,1 0 0,-1 0 0,0 0 1,0 0-1,1 0 0,-1 0 0,0 0 0,1 0 1,-1 0-1,0 0 0,1 0 0,-1 0 0,0 0 1,0 0-1,1 0 0,-1 0 0,0 1 0,0-1 0,1 0 1,-1 0-1,0 0 0,0 1 0,1-1 0,-1 0 1,0 0-1,0 0 0,0 1 0,1-1 0,-1 0 0,0 1 1,0-1-1,0 0 0,0 0 0,0 1 0,-1 0-8,-1 0-1,0 0 0,1 0 0,-1 0 0,0-1 1,0 1-1,0-1 0,0 1 0,0-1 0,0 0 1,0 1-1,1-1 0,-1 0 0,-3-1 0,-8 1-143,-75-4-1388,28-12-2311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5T16:55:51.79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17 33 1256,'-17'24'11833,"38"-13"-10396,56 0-761,0-3 0,133-5 1,-132-4-395,117-14 85,437 33-130,467-18-106,-1040-2-127,63-12 0,-63 6 0,64 0 0,307-13-28,-116 11-36,-12 1 0,-203-1-52,0 4 1,186 14-1,-37-1 160,-161-8-25,96 12-1,-82-3 36,110-6 0,-131-2 418,-88-1-947,0 0 0,0-1 0,0 0-1,1 0 1,-1-1 0,1 0-1,-1 0 1,-7-5 0,-15-6-3765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5T16:55:54.75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1 110 824,'36'0'10433,"-3"0"-8106,41-4-1192,0-3 0,92-21-1,-96 15-501,-12 6-559,1 3-1,101 5 1,-50 2-40,284-3 231,-356-2-139,1-2-1,46-11 1,24-2 145,432 5 6,-335 14-244,575-2-16,-735 2-24,55 10-1,-54-6 7,54 1 0,1410-4 17,-1496-5-1046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3F5C-1436-4841-BDA9-FBED0647FDBA}" type="datetimeFigureOut">
              <a:rPr lang="es-CL" smtClean="0"/>
              <a:t>06-09-2021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B4B5-CCC2-48C6-9A37-F8E3A8CA69F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73879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3F5C-1436-4841-BDA9-FBED0647FDBA}" type="datetimeFigureOut">
              <a:rPr lang="es-CL" smtClean="0"/>
              <a:t>06-09-2021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B4B5-CCC2-48C6-9A37-F8E3A8CA69F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35996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3F5C-1436-4841-BDA9-FBED0647FDBA}" type="datetimeFigureOut">
              <a:rPr lang="es-CL" smtClean="0"/>
              <a:t>06-09-2021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B4B5-CCC2-48C6-9A37-F8E3A8CA69F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27213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3F5C-1436-4841-BDA9-FBED0647FDBA}" type="datetimeFigureOut">
              <a:rPr lang="es-CL" smtClean="0"/>
              <a:t>06-09-2021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B4B5-CCC2-48C6-9A37-F8E3A8CA69F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178209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3F5C-1436-4841-BDA9-FBED0647FDBA}" type="datetimeFigureOut">
              <a:rPr lang="es-CL" smtClean="0"/>
              <a:t>06-09-2021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B4B5-CCC2-48C6-9A37-F8E3A8CA69F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72907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3F5C-1436-4841-BDA9-FBED0647FDBA}" type="datetimeFigureOut">
              <a:rPr lang="es-CL" smtClean="0"/>
              <a:t>06-09-2021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B4B5-CCC2-48C6-9A37-F8E3A8CA69F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98723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3F5C-1436-4841-BDA9-FBED0647FDBA}" type="datetimeFigureOut">
              <a:rPr lang="es-CL" smtClean="0"/>
              <a:t>06-09-2021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B4B5-CCC2-48C6-9A37-F8E3A8CA69F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36029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3F5C-1436-4841-BDA9-FBED0647FDBA}" type="datetimeFigureOut">
              <a:rPr lang="es-CL" smtClean="0"/>
              <a:t>06-09-2021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B4B5-CCC2-48C6-9A37-F8E3A8CA69F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32245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3F5C-1436-4841-BDA9-FBED0647FDBA}" type="datetimeFigureOut">
              <a:rPr lang="es-CL" smtClean="0"/>
              <a:t>06-09-2021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B4B5-CCC2-48C6-9A37-F8E3A8CA69F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33349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3F5C-1436-4841-BDA9-FBED0647FDBA}" type="datetimeFigureOut">
              <a:rPr lang="es-CL" smtClean="0"/>
              <a:t>06-09-2021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50FEB4B5-CCC2-48C6-9A37-F8E3A8CA69F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59748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3F5C-1436-4841-BDA9-FBED0647FDBA}" type="datetimeFigureOut">
              <a:rPr lang="es-CL" smtClean="0"/>
              <a:t>06-09-2021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B4B5-CCC2-48C6-9A37-F8E3A8CA69F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71994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3F5C-1436-4841-BDA9-FBED0647FDBA}" type="datetimeFigureOut">
              <a:rPr lang="es-CL" smtClean="0"/>
              <a:t>06-09-2021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B4B5-CCC2-48C6-9A37-F8E3A8CA69F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9055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3F5C-1436-4841-BDA9-FBED0647FDBA}" type="datetimeFigureOut">
              <a:rPr lang="es-CL" smtClean="0"/>
              <a:t>06-09-2021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B4B5-CCC2-48C6-9A37-F8E3A8CA69F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38453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3F5C-1436-4841-BDA9-FBED0647FDBA}" type="datetimeFigureOut">
              <a:rPr lang="es-CL" smtClean="0"/>
              <a:t>06-09-2021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B4B5-CCC2-48C6-9A37-F8E3A8CA69F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61846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3F5C-1436-4841-BDA9-FBED0647FDBA}" type="datetimeFigureOut">
              <a:rPr lang="es-CL" smtClean="0"/>
              <a:t>06-09-2021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B4B5-CCC2-48C6-9A37-F8E3A8CA69F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15123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3F5C-1436-4841-BDA9-FBED0647FDBA}" type="datetimeFigureOut">
              <a:rPr lang="es-CL" smtClean="0"/>
              <a:t>06-09-2021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B4B5-CCC2-48C6-9A37-F8E3A8CA69F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46613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3F5C-1436-4841-BDA9-FBED0647FDBA}" type="datetimeFigureOut">
              <a:rPr lang="es-CL" smtClean="0"/>
              <a:t>06-09-2021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B4B5-CCC2-48C6-9A37-F8E3A8CA69F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57521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71F3F5C-1436-4841-BDA9-FBED0647FDBA}" type="datetimeFigureOut">
              <a:rPr lang="es-CL" smtClean="0"/>
              <a:t>06-09-2021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0FEB4B5-CCC2-48C6-9A37-F8E3A8CA69F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309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customXml" Target="../ink/ink20.xml"/><Relationship Id="rId18" Type="http://schemas.openxmlformats.org/officeDocument/2006/relationships/image" Target="../media/image35.png"/><Relationship Id="rId3" Type="http://schemas.openxmlformats.org/officeDocument/2006/relationships/image" Target="../media/image36.png"/><Relationship Id="rId21" Type="http://schemas.openxmlformats.org/officeDocument/2006/relationships/customXml" Target="../ink/ink23.xml"/><Relationship Id="rId12" Type="http://schemas.openxmlformats.org/officeDocument/2006/relationships/image" Target="../media/image160.png"/><Relationship Id="rId17" Type="http://schemas.openxmlformats.org/officeDocument/2006/relationships/customXml" Target="../ink/ink21.xml"/><Relationship Id="rId2" Type="http://schemas.openxmlformats.org/officeDocument/2006/relationships/image" Target="../media/image35.jpeg"/><Relationship Id="rId16" Type="http://schemas.microsoft.com/office/2007/relationships/hdphoto" Target="../media/hdphoto6.wdp"/><Relationship Id="rId20" Type="http://schemas.openxmlformats.org/officeDocument/2006/relationships/image" Target="../media/image361.png"/><Relationship Id="rId1" Type="http://schemas.openxmlformats.org/officeDocument/2006/relationships/slideLayout" Target="../slideLayouts/slideLayout2.xml"/><Relationship Id="rId11" Type="http://schemas.openxmlformats.org/officeDocument/2006/relationships/customXml" Target="../ink/ink19.xml"/><Relationship Id="rId5" Type="http://schemas.openxmlformats.org/officeDocument/2006/relationships/customXml" Target="../ink/ink17.xml"/><Relationship Id="rId15" Type="http://schemas.openxmlformats.org/officeDocument/2006/relationships/image" Target="../media/image37.png"/><Relationship Id="rId10" Type="http://schemas.openxmlformats.org/officeDocument/2006/relationships/image" Target="../media/image150.png"/><Relationship Id="rId19" Type="http://schemas.openxmlformats.org/officeDocument/2006/relationships/customXml" Target="../ink/ink22.xml"/><Relationship Id="rId4" Type="http://schemas.microsoft.com/office/2007/relationships/hdphoto" Target="../media/hdphoto5.wdp"/><Relationship Id="rId9" Type="http://schemas.openxmlformats.org/officeDocument/2006/relationships/customXml" Target="../ink/ink18.xml"/><Relationship Id="rId14" Type="http://schemas.openxmlformats.org/officeDocument/2006/relationships/image" Target="../media/image170.png"/><Relationship Id="rId22" Type="http://schemas.openxmlformats.org/officeDocument/2006/relationships/image" Target="../media/image37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6.xml"/><Relationship Id="rId3" Type="http://schemas.openxmlformats.org/officeDocument/2006/relationships/image" Target="../media/image39.png"/><Relationship Id="rId7" Type="http://schemas.openxmlformats.org/officeDocument/2006/relationships/image" Target="../media/image240.png"/><Relationship Id="rId12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5.xml"/><Relationship Id="rId11" Type="http://schemas.openxmlformats.org/officeDocument/2006/relationships/image" Target="../media/image26.png"/><Relationship Id="rId5" Type="http://schemas.openxmlformats.org/officeDocument/2006/relationships/image" Target="../media/image230.png"/><Relationship Id="rId10" Type="http://schemas.openxmlformats.org/officeDocument/2006/relationships/customXml" Target="../ink/ink27.xml"/><Relationship Id="rId4" Type="http://schemas.openxmlformats.org/officeDocument/2006/relationships/customXml" Target="../ink/ink24.xml"/><Relationship Id="rId9" Type="http://schemas.openxmlformats.org/officeDocument/2006/relationships/image" Target="../media/image2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0.xml"/><Relationship Id="rId3" Type="http://schemas.openxmlformats.org/officeDocument/2006/relationships/image" Target="../media/image42.png"/><Relationship Id="rId7" Type="http://schemas.openxmlformats.org/officeDocument/2006/relationships/image" Target="../media/image30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9.xml"/><Relationship Id="rId11" Type="http://schemas.openxmlformats.org/officeDocument/2006/relationships/image" Target="../media/image43.png"/><Relationship Id="rId5" Type="http://schemas.openxmlformats.org/officeDocument/2006/relationships/image" Target="../media/image290.png"/><Relationship Id="rId10" Type="http://schemas.openxmlformats.org/officeDocument/2006/relationships/customXml" Target="../ink/ink31.xml"/><Relationship Id="rId4" Type="http://schemas.openxmlformats.org/officeDocument/2006/relationships/customXml" Target="../ink/ink28.xml"/><Relationship Id="rId9" Type="http://schemas.openxmlformats.org/officeDocument/2006/relationships/image" Target="../media/image3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13" Type="http://schemas.openxmlformats.org/officeDocument/2006/relationships/customXml" Target="../ink/ink36.xml"/><Relationship Id="rId3" Type="http://schemas.openxmlformats.org/officeDocument/2006/relationships/image" Target="../media/image44.png"/><Relationship Id="rId7" Type="http://schemas.openxmlformats.org/officeDocument/2006/relationships/customXml" Target="../ink/ink33.xml"/><Relationship Id="rId12" Type="http://schemas.openxmlformats.org/officeDocument/2006/relationships/image" Target="../media/image380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png"/><Relationship Id="rId11" Type="http://schemas.openxmlformats.org/officeDocument/2006/relationships/customXml" Target="../ink/ink35.xml"/><Relationship Id="rId5" Type="http://schemas.openxmlformats.org/officeDocument/2006/relationships/customXml" Target="../ink/ink32.xml"/><Relationship Id="rId10" Type="http://schemas.openxmlformats.org/officeDocument/2006/relationships/image" Target="../media/image370.png"/><Relationship Id="rId4" Type="http://schemas.openxmlformats.org/officeDocument/2006/relationships/image" Target="../media/image45.png"/><Relationship Id="rId9" Type="http://schemas.openxmlformats.org/officeDocument/2006/relationships/customXml" Target="../ink/ink34.xml"/><Relationship Id="rId14" Type="http://schemas.openxmlformats.org/officeDocument/2006/relationships/image" Target="../media/image39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customXml" Target="../ink/ink37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40.xml"/><Relationship Id="rId13" Type="http://schemas.openxmlformats.org/officeDocument/2006/relationships/image" Target="../media/image55.png"/><Relationship Id="rId18" Type="http://schemas.openxmlformats.org/officeDocument/2006/relationships/customXml" Target="../ink/ink45.xml"/><Relationship Id="rId26" Type="http://schemas.openxmlformats.org/officeDocument/2006/relationships/customXml" Target="../ink/ink49.xml"/><Relationship Id="rId3" Type="http://schemas.microsoft.com/office/2007/relationships/hdphoto" Target="../media/hdphoto8.wdp"/><Relationship Id="rId21" Type="http://schemas.openxmlformats.org/officeDocument/2006/relationships/image" Target="../media/image59.png"/><Relationship Id="rId7" Type="http://schemas.openxmlformats.org/officeDocument/2006/relationships/image" Target="../media/image52.png"/><Relationship Id="rId12" Type="http://schemas.openxmlformats.org/officeDocument/2006/relationships/customXml" Target="../ink/ink42.xml"/><Relationship Id="rId17" Type="http://schemas.openxmlformats.org/officeDocument/2006/relationships/image" Target="../media/image57.png"/><Relationship Id="rId25" Type="http://schemas.openxmlformats.org/officeDocument/2006/relationships/image" Target="../media/image61.png"/><Relationship Id="rId2" Type="http://schemas.openxmlformats.org/officeDocument/2006/relationships/image" Target="../media/image48.png"/><Relationship Id="rId16" Type="http://schemas.openxmlformats.org/officeDocument/2006/relationships/customXml" Target="../ink/ink44.xml"/><Relationship Id="rId20" Type="http://schemas.openxmlformats.org/officeDocument/2006/relationships/customXml" Target="../ink/ink4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9.xml"/><Relationship Id="rId11" Type="http://schemas.openxmlformats.org/officeDocument/2006/relationships/image" Target="../media/image54.png"/><Relationship Id="rId24" Type="http://schemas.openxmlformats.org/officeDocument/2006/relationships/customXml" Target="../ink/ink48.xml"/><Relationship Id="rId5" Type="http://schemas.openxmlformats.org/officeDocument/2006/relationships/image" Target="../media/image51.png"/><Relationship Id="rId15" Type="http://schemas.openxmlformats.org/officeDocument/2006/relationships/image" Target="../media/image56.png"/><Relationship Id="rId23" Type="http://schemas.openxmlformats.org/officeDocument/2006/relationships/image" Target="../media/image60.png"/><Relationship Id="rId10" Type="http://schemas.openxmlformats.org/officeDocument/2006/relationships/customXml" Target="../ink/ink41.xml"/><Relationship Id="rId19" Type="http://schemas.openxmlformats.org/officeDocument/2006/relationships/image" Target="../media/image58.png"/><Relationship Id="rId4" Type="http://schemas.openxmlformats.org/officeDocument/2006/relationships/customXml" Target="../ink/ink38.xml"/><Relationship Id="rId9" Type="http://schemas.openxmlformats.org/officeDocument/2006/relationships/image" Target="../media/image53.png"/><Relationship Id="rId14" Type="http://schemas.openxmlformats.org/officeDocument/2006/relationships/customXml" Target="../ink/ink43.xml"/><Relationship Id="rId22" Type="http://schemas.openxmlformats.org/officeDocument/2006/relationships/customXml" Target="../ink/ink47.xml"/><Relationship Id="rId27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customXml" Target="../ink/ink4.xml"/><Relationship Id="rId18" Type="http://schemas.openxmlformats.org/officeDocument/2006/relationships/customXml" Target="../ink/ink7.xml"/><Relationship Id="rId26" Type="http://schemas.openxmlformats.org/officeDocument/2006/relationships/customXml" Target="../ink/ink11.xml"/><Relationship Id="rId3" Type="http://schemas.openxmlformats.org/officeDocument/2006/relationships/image" Target="../media/image12.png"/><Relationship Id="rId21" Type="http://schemas.openxmlformats.org/officeDocument/2006/relationships/image" Target="../media/image21.png"/><Relationship Id="rId7" Type="http://schemas.openxmlformats.org/officeDocument/2006/relationships/customXml" Target="../ink/ink1.xml"/><Relationship Id="rId12" Type="http://schemas.openxmlformats.org/officeDocument/2006/relationships/image" Target="../media/image17.png"/><Relationship Id="rId17" Type="http://schemas.openxmlformats.org/officeDocument/2006/relationships/image" Target="../media/image19.png"/><Relationship Id="rId25" Type="http://schemas.openxmlformats.org/officeDocument/2006/relationships/image" Target="../media/image23.png"/><Relationship Id="rId2" Type="http://schemas.openxmlformats.org/officeDocument/2006/relationships/image" Target="../media/image11.png"/><Relationship Id="rId16" Type="http://schemas.openxmlformats.org/officeDocument/2006/relationships/customXml" Target="../ink/ink6.xml"/><Relationship Id="rId20" Type="http://schemas.openxmlformats.org/officeDocument/2006/relationships/customXml" Target="../ink/ink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customXml" Target="../ink/ink3.xml"/><Relationship Id="rId24" Type="http://schemas.openxmlformats.org/officeDocument/2006/relationships/customXml" Target="../ink/ink10.xml"/><Relationship Id="rId5" Type="http://schemas.microsoft.com/office/2007/relationships/hdphoto" Target="../media/hdphoto1.wdp"/><Relationship Id="rId15" Type="http://schemas.openxmlformats.org/officeDocument/2006/relationships/image" Target="../media/image18.png"/><Relationship Id="rId23" Type="http://schemas.openxmlformats.org/officeDocument/2006/relationships/image" Target="../media/image22.png"/><Relationship Id="rId10" Type="http://schemas.openxmlformats.org/officeDocument/2006/relationships/image" Target="../media/image16.png"/><Relationship Id="rId19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customXml" Target="../ink/ink2.xml"/><Relationship Id="rId14" Type="http://schemas.openxmlformats.org/officeDocument/2006/relationships/customXml" Target="../ink/ink5.xml"/><Relationship Id="rId22" Type="http://schemas.openxmlformats.org/officeDocument/2006/relationships/customXml" Target="../ink/ink9.xml"/><Relationship Id="rId27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customXml" Target="../ink/ink14.xml"/><Relationship Id="rId18" Type="http://schemas.openxmlformats.org/officeDocument/2006/relationships/image" Target="../media/image34.png"/><Relationship Id="rId3" Type="http://schemas.openxmlformats.org/officeDocument/2006/relationships/image" Target="../media/image27.png"/><Relationship Id="rId7" Type="http://schemas.openxmlformats.org/officeDocument/2006/relationships/customXml" Target="../ink/ink13.xml"/><Relationship Id="rId12" Type="http://schemas.microsoft.com/office/2007/relationships/hdphoto" Target="../media/hdphoto4.wdp"/><Relationship Id="rId17" Type="http://schemas.openxmlformats.org/officeDocument/2006/relationships/customXml" Target="../ink/ink16.xml"/><Relationship Id="rId2" Type="http://schemas.openxmlformats.org/officeDocument/2006/relationships/image" Target="../media/image26.jpe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customXml" Target="../ink/ink12.xml"/><Relationship Id="rId15" Type="http://schemas.openxmlformats.org/officeDocument/2006/relationships/customXml" Target="../ink/ink15.xml"/><Relationship Id="rId10" Type="http://schemas.microsoft.com/office/2007/relationships/hdphoto" Target="../media/hdphoto3.wdp"/><Relationship Id="rId4" Type="http://schemas.microsoft.com/office/2007/relationships/hdphoto" Target="../media/hdphoto2.wdp"/><Relationship Id="rId9" Type="http://schemas.openxmlformats.org/officeDocument/2006/relationships/image" Target="../media/image30.pn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55F69E-F450-4E63-B2C7-6A92C767BE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8070" y="84748"/>
            <a:ext cx="9389164" cy="2387600"/>
          </a:xfrm>
        </p:spPr>
        <p:txBody>
          <a:bodyPr>
            <a:normAutofit fontScale="90000"/>
          </a:bodyPr>
          <a:lstStyle/>
          <a:p>
            <a:r>
              <a:rPr lang="es-CL" b="1" dirty="0"/>
              <a:t>  PRESENTACIÓN MÓDULOS ELECTIVOS DEPARTAMENTO DE MATEMÁTICA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A35C095-D727-4D18-B763-E926F1CD70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13" t="17182" r="23587" b="13799"/>
          <a:stretch/>
        </p:blipFill>
        <p:spPr>
          <a:xfrm>
            <a:off x="6096000" y="2472348"/>
            <a:ext cx="5095465" cy="3958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0CBF6F3-E156-4F23-8B33-E96DAFA2E1B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749"/>
            <a:ext cx="1126435" cy="1121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2679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n para quimica y farmacia uach">
            <a:extLst>
              <a:ext uri="{FF2B5EF4-FFF2-40B4-BE49-F238E27FC236}">
                <a16:creationId xmlns:a16="http://schemas.microsoft.com/office/drawing/2014/main" id="{3304F5F8-A816-4B73-B6C7-0B7FF40A49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9" b="16264"/>
          <a:stretch/>
        </p:blipFill>
        <p:spPr bwMode="auto">
          <a:xfrm>
            <a:off x="7670042" y="1028962"/>
            <a:ext cx="4303594" cy="572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05ED9FB-0212-4331-A116-CFD7507FB57C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7495" t="35319" r="50441" b="36306"/>
          <a:stretch/>
        </p:blipFill>
        <p:spPr bwMode="auto">
          <a:xfrm>
            <a:off x="1271387" y="929482"/>
            <a:ext cx="3985146" cy="27834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627F8E0A-4AAE-4B2F-9688-34F164A0E023}"/>
              </a:ext>
            </a:extLst>
          </p:cNvPr>
          <p:cNvSpPr txBox="1">
            <a:spLocks/>
          </p:cNvSpPr>
          <p:nvPr/>
        </p:nvSpPr>
        <p:spPr>
          <a:xfrm>
            <a:off x="-204716" y="0"/>
            <a:ext cx="7401442" cy="11201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L" dirty="0">
                <a:latin typeface="Bahnschrift" panose="020B0502040204020203" pitchFamily="34" charset="0"/>
              </a:rPr>
              <a:t>Bioquímica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6E0F3DB-7DB4-4B11-B4BB-9CDBA38564E5}"/>
              </a:ext>
            </a:extLst>
          </p:cNvPr>
          <p:cNvSpPr txBox="1"/>
          <p:nvPr/>
        </p:nvSpPr>
        <p:spPr>
          <a:xfrm>
            <a:off x="7670042" y="560582"/>
            <a:ext cx="6093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C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UNIVERSIDAD UACH SEDE: </a:t>
            </a:r>
            <a:r>
              <a:rPr kumimoji="0" lang="es-ES" altLang="es-CL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VALDIVIA</a:t>
            </a:r>
            <a:endParaRPr kumimoji="0" lang="es-CL" altLang="es-CL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Entrada de lápiz 12">
                <a:extLst>
                  <a:ext uri="{FF2B5EF4-FFF2-40B4-BE49-F238E27FC236}">
                    <a16:creationId xmlns:a16="http://schemas.microsoft.com/office/drawing/2014/main" id="{D28C7717-8559-4380-B220-7188B4EF37C5}"/>
                  </a:ext>
                </a:extLst>
              </p14:cNvPr>
              <p14:cNvContentPartPr/>
              <p14:nvPr/>
            </p14:nvContentPartPr>
            <p14:xfrm>
              <a:off x="1515053" y="1892169"/>
              <a:ext cx="952200" cy="230400"/>
            </p14:xfrm>
          </p:contentPart>
        </mc:Choice>
        <mc:Fallback xmlns="">
          <p:pic>
            <p:nvPicPr>
              <p:cNvPr id="13" name="Entrada de lápiz 12">
                <a:extLst>
                  <a:ext uri="{FF2B5EF4-FFF2-40B4-BE49-F238E27FC236}">
                    <a16:creationId xmlns:a16="http://schemas.microsoft.com/office/drawing/2014/main" id="{D28C7717-8559-4380-B220-7188B4EF37C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61413" y="1784169"/>
                <a:ext cx="1059840" cy="44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Entrada de lápiz 13">
                <a:extLst>
                  <a:ext uri="{FF2B5EF4-FFF2-40B4-BE49-F238E27FC236}">
                    <a16:creationId xmlns:a16="http://schemas.microsoft.com/office/drawing/2014/main" id="{F1B6B543-0820-4974-B10B-8414BE59D0EF}"/>
                  </a:ext>
                </a:extLst>
              </p14:cNvPr>
              <p14:cNvContentPartPr/>
              <p14:nvPr/>
            </p14:nvContentPartPr>
            <p14:xfrm>
              <a:off x="1976933" y="1983609"/>
              <a:ext cx="162720" cy="15480"/>
            </p14:xfrm>
          </p:contentPart>
        </mc:Choice>
        <mc:Fallback xmlns="">
          <p:pic>
            <p:nvPicPr>
              <p:cNvPr id="14" name="Entrada de lápiz 13">
                <a:extLst>
                  <a:ext uri="{FF2B5EF4-FFF2-40B4-BE49-F238E27FC236}">
                    <a16:creationId xmlns:a16="http://schemas.microsoft.com/office/drawing/2014/main" id="{F1B6B543-0820-4974-B10B-8414BE59D0E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922933" y="1875969"/>
                <a:ext cx="27036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Entrada de lápiz 14">
                <a:extLst>
                  <a:ext uri="{FF2B5EF4-FFF2-40B4-BE49-F238E27FC236}">
                    <a16:creationId xmlns:a16="http://schemas.microsoft.com/office/drawing/2014/main" id="{79341139-6983-476D-BB2B-573BF91C9D6E}"/>
                  </a:ext>
                </a:extLst>
              </p14:cNvPr>
              <p14:cNvContentPartPr/>
              <p14:nvPr/>
            </p14:nvContentPartPr>
            <p14:xfrm>
              <a:off x="1591013" y="1897929"/>
              <a:ext cx="843840" cy="198720"/>
            </p14:xfrm>
          </p:contentPart>
        </mc:Choice>
        <mc:Fallback xmlns="">
          <p:pic>
            <p:nvPicPr>
              <p:cNvPr id="15" name="Entrada de lápiz 14">
                <a:extLst>
                  <a:ext uri="{FF2B5EF4-FFF2-40B4-BE49-F238E27FC236}">
                    <a16:creationId xmlns:a16="http://schemas.microsoft.com/office/drawing/2014/main" id="{79341139-6983-476D-BB2B-573BF91C9D6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37373" y="1789929"/>
                <a:ext cx="951480" cy="41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Entrada de lápiz 15">
                <a:extLst>
                  <a:ext uri="{FF2B5EF4-FFF2-40B4-BE49-F238E27FC236}">
                    <a16:creationId xmlns:a16="http://schemas.microsoft.com/office/drawing/2014/main" id="{C7413DF4-0CC0-48C4-A547-FB00BDBC50BA}"/>
                  </a:ext>
                </a:extLst>
              </p14:cNvPr>
              <p14:cNvContentPartPr/>
              <p14:nvPr/>
            </p14:nvContentPartPr>
            <p14:xfrm>
              <a:off x="1588853" y="1909089"/>
              <a:ext cx="742320" cy="23760"/>
            </p14:xfrm>
          </p:contentPart>
        </mc:Choice>
        <mc:Fallback xmlns="">
          <p:pic>
            <p:nvPicPr>
              <p:cNvPr id="16" name="Entrada de lápiz 15">
                <a:extLst>
                  <a:ext uri="{FF2B5EF4-FFF2-40B4-BE49-F238E27FC236}">
                    <a16:creationId xmlns:a16="http://schemas.microsoft.com/office/drawing/2014/main" id="{C7413DF4-0CC0-48C4-A547-FB00BDBC50B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535213" y="1801089"/>
                <a:ext cx="849960" cy="2394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Imagen 4">
            <a:extLst>
              <a:ext uri="{FF2B5EF4-FFF2-40B4-BE49-F238E27FC236}">
                <a16:creationId xmlns:a16="http://schemas.microsoft.com/office/drawing/2014/main" id="{A93B55F0-EF33-40C5-87B6-267F000310B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7500" t="55587" r="18369" b="16156"/>
          <a:stretch/>
        </p:blipFill>
        <p:spPr>
          <a:xfrm>
            <a:off x="196213" y="3712908"/>
            <a:ext cx="7216837" cy="211804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82DD76FA-E205-4818-BA30-99034EDC21D5}"/>
                  </a:ext>
                </a:extLst>
              </p14:cNvPr>
              <p14:cNvContentPartPr/>
              <p14:nvPr/>
            </p14:nvContentPartPr>
            <p14:xfrm>
              <a:off x="6135892" y="1155402"/>
              <a:ext cx="1440" cy="2520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82DD76FA-E205-4818-BA30-99034EDC21D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081892" y="1047762"/>
                <a:ext cx="10908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Entrada de lápiz 9">
                <a:extLst>
                  <a:ext uri="{FF2B5EF4-FFF2-40B4-BE49-F238E27FC236}">
                    <a16:creationId xmlns:a16="http://schemas.microsoft.com/office/drawing/2014/main" id="{A8781AEE-5257-40BE-B533-26C2BC194590}"/>
                  </a:ext>
                </a:extLst>
              </p14:cNvPr>
              <p14:cNvContentPartPr/>
              <p14:nvPr/>
            </p14:nvContentPartPr>
            <p14:xfrm>
              <a:off x="1134412" y="5475762"/>
              <a:ext cx="664920" cy="83520"/>
            </p14:xfrm>
          </p:contentPart>
        </mc:Choice>
        <mc:Fallback xmlns=""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A8781AEE-5257-40BE-B533-26C2BC19459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080412" y="5368122"/>
                <a:ext cx="772560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Entrada de lápiz 11">
                <a:extLst>
                  <a:ext uri="{FF2B5EF4-FFF2-40B4-BE49-F238E27FC236}">
                    <a16:creationId xmlns:a16="http://schemas.microsoft.com/office/drawing/2014/main" id="{78FC2206-D934-46D4-9732-09BF2B21B4F8}"/>
                  </a:ext>
                </a:extLst>
              </p14:cNvPr>
              <p14:cNvContentPartPr/>
              <p14:nvPr/>
            </p14:nvContentPartPr>
            <p14:xfrm>
              <a:off x="5387812" y="5307642"/>
              <a:ext cx="596160" cy="87840"/>
            </p14:xfrm>
          </p:contentPart>
        </mc:Choice>
        <mc:Fallback xmlns="">
          <p:pic>
            <p:nvPicPr>
              <p:cNvPr id="12" name="Entrada de lápiz 11">
                <a:extLst>
                  <a:ext uri="{FF2B5EF4-FFF2-40B4-BE49-F238E27FC236}">
                    <a16:creationId xmlns:a16="http://schemas.microsoft.com/office/drawing/2014/main" id="{78FC2206-D934-46D4-9732-09BF2B21B4F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334172" y="5199642"/>
                <a:ext cx="703800" cy="30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3362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n 4">
            <a:extLst>
              <a:ext uri="{FF2B5EF4-FFF2-40B4-BE49-F238E27FC236}">
                <a16:creationId xmlns:a16="http://schemas.microsoft.com/office/drawing/2014/main" id="{8C1720C5-9FF8-436B-BECB-B9C6CA2E9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3" t="35017" r="62492" b="39928"/>
          <a:stretch>
            <a:fillRect/>
          </a:stretch>
        </p:blipFill>
        <p:spPr bwMode="auto">
          <a:xfrm>
            <a:off x="1355595" y="2119356"/>
            <a:ext cx="3516656" cy="233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Imagen 5">
            <a:extLst>
              <a:ext uri="{FF2B5EF4-FFF2-40B4-BE49-F238E27FC236}">
                <a16:creationId xmlns:a16="http://schemas.microsoft.com/office/drawing/2014/main" id="{51907A9D-B862-4428-8E2B-40B82B925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3" t="38037" r="43314" b="13664"/>
          <a:stretch>
            <a:fillRect/>
          </a:stretch>
        </p:blipFill>
        <p:spPr bwMode="auto">
          <a:xfrm>
            <a:off x="5229958" y="1730795"/>
            <a:ext cx="6568847" cy="397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A371D84-F117-4BB2-A5B0-CE6BE4856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7269" y="318300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DE5F32-DF8D-4E51-BDE8-790E6900F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7269" y="579285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01B46F89-6BDB-4757-A780-FEEFD39A4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628" y="-54998"/>
            <a:ext cx="7401442" cy="901155"/>
          </a:xfrm>
        </p:spPr>
        <p:txBody>
          <a:bodyPr>
            <a:normAutofit/>
          </a:bodyPr>
          <a:lstStyle/>
          <a:p>
            <a:pPr algn="ctr"/>
            <a:r>
              <a:rPr lang="es-CL" dirty="0">
                <a:latin typeface="Bahnschrift" panose="020B0502040204020203" pitchFamily="34" charset="0"/>
              </a:rPr>
              <a:t>Biología Marina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4E51677-6CF3-45C3-96E2-424AD1696B5C}"/>
              </a:ext>
            </a:extLst>
          </p:cNvPr>
          <p:cNvSpPr txBox="1"/>
          <p:nvPr/>
        </p:nvSpPr>
        <p:spPr>
          <a:xfrm>
            <a:off x="2689597" y="784487"/>
            <a:ext cx="6093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C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UNIVERSIDAD ULAGOS SEDE: </a:t>
            </a:r>
            <a:r>
              <a:rPr lang="es-ES" altLang="es-CL" b="1" dirty="0">
                <a:latin typeface="Arial" panose="020B0604020202020204" pitchFamily="34" charset="0"/>
                <a:ea typeface="Times New Roman" panose="02020603050405020304" pitchFamily="18" charset="0"/>
              </a:rPr>
              <a:t>OSORNO</a:t>
            </a:r>
            <a:endParaRPr kumimoji="0" lang="es-CL" altLang="es-CL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0397766C-8501-4ABC-B62F-A9556162185E}"/>
                  </a:ext>
                </a:extLst>
              </p14:cNvPr>
              <p14:cNvContentPartPr/>
              <p14:nvPr/>
            </p14:nvContentPartPr>
            <p14:xfrm>
              <a:off x="1496253" y="3295538"/>
              <a:ext cx="1491480" cy="136080"/>
            </p14:xfrm>
          </p:contentPart>
        </mc:Choice>
        <mc:Fallback xmlns=""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0397766C-8501-4ABC-B62F-A9556162185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2613" y="3187538"/>
                <a:ext cx="1599120" cy="35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trada de lápiz 11">
                <a:extLst>
                  <a:ext uri="{FF2B5EF4-FFF2-40B4-BE49-F238E27FC236}">
                    <a16:creationId xmlns:a16="http://schemas.microsoft.com/office/drawing/2014/main" id="{5A90C487-650E-44EF-8B6B-12D5F4C48131}"/>
                  </a:ext>
                </a:extLst>
              </p14:cNvPr>
              <p14:cNvContentPartPr/>
              <p14:nvPr/>
            </p14:nvContentPartPr>
            <p14:xfrm>
              <a:off x="5326293" y="3996818"/>
              <a:ext cx="2146320" cy="150840"/>
            </p14:xfrm>
          </p:contentPart>
        </mc:Choice>
        <mc:Fallback xmlns="">
          <p:pic>
            <p:nvPicPr>
              <p:cNvPr id="12" name="Entrada de lápiz 11">
                <a:extLst>
                  <a:ext uri="{FF2B5EF4-FFF2-40B4-BE49-F238E27FC236}">
                    <a16:creationId xmlns:a16="http://schemas.microsoft.com/office/drawing/2014/main" id="{5A90C487-650E-44EF-8B6B-12D5F4C4813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72653" y="3889178"/>
                <a:ext cx="2253960" cy="3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Entrada de lápiz 13">
                <a:extLst>
                  <a:ext uri="{FF2B5EF4-FFF2-40B4-BE49-F238E27FC236}">
                    <a16:creationId xmlns:a16="http://schemas.microsoft.com/office/drawing/2014/main" id="{CA4E2CF0-8CE1-46E4-906E-82F8B41BE3FF}"/>
                  </a:ext>
                </a:extLst>
              </p14:cNvPr>
              <p14:cNvContentPartPr/>
              <p14:nvPr/>
            </p14:nvContentPartPr>
            <p14:xfrm>
              <a:off x="5393973" y="3995018"/>
              <a:ext cx="1113120" cy="15120"/>
            </p14:xfrm>
          </p:contentPart>
        </mc:Choice>
        <mc:Fallback xmlns="">
          <p:pic>
            <p:nvPicPr>
              <p:cNvPr id="14" name="Entrada de lápiz 13">
                <a:extLst>
                  <a:ext uri="{FF2B5EF4-FFF2-40B4-BE49-F238E27FC236}">
                    <a16:creationId xmlns:a16="http://schemas.microsoft.com/office/drawing/2014/main" id="{CA4E2CF0-8CE1-46E4-906E-82F8B41BE3F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39973" y="3887378"/>
                <a:ext cx="1220760" cy="23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Entrada de lápiz 14">
                <a:extLst>
                  <a:ext uri="{FF2B5EF4-FFF2-40B4-BE49-F238E27FC236}">
                    <a16:creationId xmlns:a16="http://schemas.microsoft.com/office/drawing/2014/main" id="{7F589DDD-8118-4EC1-9E38-845CD4980CC8}"/>
                  </a:ext>
                </a:extLst>
              </p14:cNvPr>
              <p14:cNvContentPartPr/>
              <p14:nvPr/>
            </p14:nvContentPartPr>
            <p14:xfrm>
              <a:off x="9003333" y="3992498"/>
              <a:ext cx="685080" cy="138600"/>
            </p14:xfrm>
          </p:contentPart>
        </mc:Choice>
        <mc:Fallback xmlns="">
          <p:pic>
            <p:nvPicPr>
              <p:cNvPr id="15" name="Entrada de lápiz 14">
                <a:extLst>
                  <a:ext uri="{FF2B5EF4-FFF2-40B4-BE49-F238E27FC236}">
                    <a16:creationId xmlns:a16="http://schemas.microsoft.com/office/drawing/2014/main" id="{7F589DDD-8118-4EC1-9E38-845CD4980CC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949333" y="3884858"/>
                <a:ext cx="792720" cy="3542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agen 2">
            <a:extLst>
              <a:ext uri="{FF2B5EF4-FFF2-40B4-BE49-F238E27FC236}">
                <a16:creationId xmlns:a16="http://schemas.microsoft.com/office/drawing/2014/main" id="{909AE40E-8253-48AB-99EB-55B4EA683BB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9565" t="35353" r="16087" b="27332"/>
          <a:stretch/>
        </p:blipFill>
        <p:spPr>
          <a:xfrm>
            <a:off x="10204174" y="7981"/>
            <a:ext cx="1749288" cy="255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01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BC138CA5-450D-405A-8F18-514D51343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288" y="259308"/>
            <a:ext cx="7401442" cy="901155"/>
          </a:xfrm>
        </p:spPr>
        <p:txBody>
          <a:bodyPr>
            <a:normAutofit fontScale="90000"/>
          </a:bodyPr>
          <a:lstStyle/>
          <a:p>
            <a:pPr algn="ctr"/>
            <a:r>
              <a:rPr lang="es-CL" dirty="0">
                <a:latin typeface="Bahnschrift" panose="020B0502040204020203" pitchFamily="34" charset="0"/>
              </a:rPr>
              <a:t>Ingeniería en Conservación de Recursos Naturales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0C778DC-5710-4680-B21C-BD5AA91733DB}"/>
              </a:ext>
            </a:extLst>
          </p:cNvPr>
          <p:cNvPicPr/>
          <p:nvPr/>
        </p:nvPicPr>
        <p:blipFill rotWithShape="1">
          <a:blip r:embed="rId2"/>
          <a:srcRect l="27628" t="46255" r="59904" b="21951"/>
          <a:stretch/>
        </p:blipFill>
        <p:spPr bwMode="auto">
          <a:xfrm>
            <a:off x="1577008" y="2185366"/>
            <a:ext cx="2796209" cy="25854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F835404-7924-4BDC-BA15-50EE1520DC86}"/>
              </a:ext>
            </a:extLst>
          </p:cNvPr>
          <p:cNvPicPr/>
          <p:nvPr/>
        </p:nvPicPr>
        <p:blipFill rotWithShape="1">
          <a:blip r:embed="rId3"/>
          <a:srcRect l="26986" t="38942" r="13951" b="31475"/>
          <a:stretch/>
        </p:blipFill>
        <p:spPr bwMode="auto">
          <a:xfrm>
            <a:off x="4532243" y="2132350"/>
            <a:ext cx="7124166" cy="33805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7A9D22C-5C19-4861-B967-AEAEDC193E89}"/>
              </a:ext>
            </a:extLst>
          </p:cNvPr>
          <p:cNvSpPr txBox="1"/>
          <p:nvPr/>
        </p:nvSpPr>
        <p:spPr>
          <a:xfrm>
            <a:off x="5774981" y="1634008"/>
            <a:ext cx="6093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C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UNIVERSIDAD UACH SEDE: </a:t>
            </a:r>
            <a:r>
              <a:rPr kumimoji="0" lang="es-ES" altLang="es-CL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VALDIVIA</a:t>
            </a:r>
            <a:endParaRPr kumimoji="0" lang="es-CL" altLang="es-CL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trada de lápiz 10">
                <a:extLst>
                  <a:ext uri="{FF2B5EF4-FFF2-40B4-BE49-F238E27FC236}">
                    <a16:creationId xmlns:a16="http://schemas.microsoft.com/office/drawing/2014/main" id="{720D067B-AE9E-4275-B079-35567D71B635}"/>
                  </a:ext>
                </a:extLst>
              </p14:cNvPr>
              <p14:cNvContentPartPr/>
              <p14:nvPr/>
            </p14:nvContentPartPr>
            <p14:xfrm>
              <a:off x="1854453" y="3229196"/>
              <a:ext cx="3240" cy="14040"/>
            </p14:xfrm>
          </p:contentPart>
        </mc:Choice>
        <mc:Fallback xmlns=""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id="{720D067B-AE9E-4275-B079-35567D71B63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00813" y="3121556"/>
                <a:ext cx="11088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trada de lápiz 11">
                <a:extLst>
                  <a:ext uri="{FF2B5EF4-FFF2-40B4-BE49-F238E27FC236}">
                    <a16:creationId xmlns:a16="http://schemas.microsoft.com/office/drawing/2014/main" id="{33CC49F0-0CC7-4C4E-8889-E2C042AF07FF}"/>
                  </a:ext>
                </a:extLst>
              </p14:cNvPr>
              <p14:cNvContentPartPr/>
              <p14:nvPr/>
            </p14:nvContentPartPr>
            <p14:xfrm>
              <a:off x="1757253" y="3233876"/>
              <a:ext cx="1146600" cy="137160"/>
            </p14:xfrm>
          </p:contentPart>
        </mc:Choice>
        <mc:Fallback xmlns="">
          <p:pic>
            <p:nvPicPr>
              <p:cNvPr id="12" name="Entrada de lápiz 11">
                <a:extLst>
                  <a:ext uri="{FF2B5EF4-FFF2-40B4-BE49-F238E27FC236}">
                    <a16:creationId xmlns:a16="http://schemas.microsoft.com/office/drawing/2014/main" id="{33CC49F0-0CC7-4C4E-8889-E2C042AF07F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03253" y="3126236"/>
                <a:ext cx="1254240" cy="35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Entrada de lápiz 12">
                <a:extLst>
                  <a:ext uri="{FF2B5EF4-FFF2-40B4-BE49-F238E27FC236}">
                    <a16:creationId xmlns:a16="http://schemas.microsoft.com/office/drawing/2014/main" id="{D942A872-F6A5-47DD-8AA3-B350186D3A52}"/>
                  </a:ext>
                </a:extLst>
              </p14:cNvPr>
              <p14:cNvContentPartPr/>
              <p14:nvPr/>
            </p14:nvContentPartPr>
            <p14:xfrm>
              <a:off x="5415213" y="5119916"/>
              <a:ext cx="1047240" cy="171000"/>
            </p14:xfrm>
          </p:contentPart>
        </mc:Choice>
        <mc:Fallback xmlns="">
          <p:pic>
            <p:nvPicPr>
              <p:cNvPr id="13" name="Entrada de lápiz 12">
                <a:extLst>
                  <a:ext uri="{FF2B5EF4-FFF2-40B4-BE49-F238E27FC236}">
                    <a16:creationId xmlns:a16="http://schemas.microsoft.com/office/drawing/2014/main" id="{D942A872-F6A5-47DD-8AA3-B350186D3A5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61213" y="5012276"/>
                <a:ext cx="1154880" cy="38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DB759CBF-0E3D-4EA6-BE14-9D2AB11CC9D5}"/>
                  </a:ext>
                </a:extLst>
              </p14:cNvPr>
              <p14:cNvContentPartPr/>
              <p14:nvPr/>
            </p14:nvContentPartPr>
            <p14:xfrm>
              <a:off x="9283941" y="4846842"/>
              <a:ext cx="1778040" cy="10404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DB759CBF-0E3D-4EA6-BE14-9D2AB11CC9D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229941" y="4738842"/>
                <a:ext cx="1885680" cy="319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08660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8C1237-C418-43BF-A2FD-E3CC41175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890" y="-45319"/>
            <a:ext cx="7401442" cy="1120140"/>
          </a:xfrm>
        </p:spPr>
        <p:txBody>
          <a:bodyPr>
            <a:normAutofit/>
          </a:bodyPr>
          <a:lstStyle/>
          <a:p>
            <a:pPr algn="ctr"/>
            <a:r>
              <a:rPr lang="es-CL" dirty="0">
                <a:latin typeface="Bahnschrift" panose="020B0502040204020203" pitchFamily="34" charset="0"/>
              </a:rPr>
              <a:t>Ingeniería Civil (Obras Civiles)</a:t>
            </a:r>
          </a:p>
        </p:txBody>
      </p:sp>
      <p:pic>
        <p:nvPicPr>
          <p:cNvPr id="5" name="Picture 2" descr="Resultado de imagen para ingenieria civil industrial uach">
            <a:extLst>
              <a:ext uri="{FF2B5EF4-FFF2-40B4-BE49-F238E27FC236}">
                <a16:creationId xmlns:a16="http://schemas.microsoft.com/office/drawing/2014/main" id="{0EC46414-D954-4201-82C2-DF4100A4B2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3" t="-2609" r="893" b="10374"/>
          <a:stretch/>
        </p:blipFill>
        <p:spPr bwMode="auto">
          <a:xfrm>
            <a:off x="7765577" y="1373646"/>
            <a:ext cx="4188676" cy="532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3D03DAEF-7EC0-40BD-8893-AE7FD8C8E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0773" y="972285"/>
            <a:ext cx="42834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CL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UNIVERSIDAD ULAGOS SEDE: </a:t>
            </a:r>
            <a:r>
              <a:rPr kumimoji="0" lang="es-ES" altLang="es-CL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PUERTO MONTT</a:t>
            </a:r>
            <a:endParaRPr kumimoji="0" lang="es-CL" altLang="es-C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altLang="es-C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Imagen 2">
            <a:extLst>
              <a:ext uri="{FF2B5EF4-FFF2-40B4-BE49-F238E27FC236}">
                <a16:creationId xmlns:a16="http://schemas.microsoft.com/office/drawing/2014/main" id="{791DBC4B-F138-42BB-A382-185539240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5" t="27773" r="42563" b="25136"/>
          <a:stretch>
            <a:fillRect/>
          </a:stretch>
        </p:blipFill>
        <p:spPr bwMode="auto">
          <a:xfrm>
            <a:off x="1827723" y="2975399"/>
            <a:ext cx="5731705" cy="372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AF96260B-5574-4E6B-BA6B-399281944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0747" y="394127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DC11629-18BD-4FA1-BA83-BB8BE4499E93}"/>
              </a:ext>
            </a:extLst>
          </p:cNvPr>
          <p:cNvPicPr/>
          <p:nvPr/>
        </p:nvPicPr>
        <p:blipFill rotWithShape="1">
          <a:blip r:embed="rId4"/>
          <a:srcRect l="16463" t="43168" r="63510" b="30569"/>
          <a:stretch/>
        </p:blipFill>
        <p:spPr bwMode="auto">
          <a:xfrm>
            <a:off x="1827723" y="913080"/>
            <a:ext cx="3017231" cy="20036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87306647-252D-47DA-A127-3EE3015D34CA}"/>
                  </a:ext>
                </a:extLst>
              </p14:cNvPr>
              <p14:cNvContentPartPr/>
              <p14:nvPr/>
            </p14:nvContentPartPr>
            <p14:xfrm>
              <a:off x="1923573" y="1922396"/>
              <a:ext cx="1347840" cy="165240"/>
            </p14:xfrm>
          </p:contentPart>
        </mc:Choice>
        <mc:Fallback xmlns=""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87306647-252D-47DA-A127-3EE3015D34C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69573" y="1814756"/>
                <a:ext cx="1455480" cy="38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Entrada de lápiz 10">
                <a:extLst>
                  <a:ext uri="{FF2B5EF4-FFF2-40B4-BE49-F238E27FC236}">
                    <a16:creationId xmlns:a16="http://schemas.microsoft.com/office/drawing/2014/main" id="{C5FB525F-E009-4BA9-9174-EAA7674A4C45}"/>
                  </a:ext>
                </a:extLst>
              </p14:cNvPr>
              <p14:cNvContentPartPr/>
              <p14:nvPr/>
            </p14:nvContentPartPr>
            <p14:xfrm>
              <a:off x="1908093" y="1920236"/>
              <a:ext cx="1387800" cy="169560"/>
            </p14:xfrm>
          </p:contentPart>
        </mc:Choice>
        <mc:Fallback xmlns=""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id="{C5FB525F-E009-4BA9-9174-EAA7674A4C4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54453" y="1812596"/>
                <a:ext cx="1495440" cy="38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Entrada de lápiz 11">
                <a:extLst>
                  <a:ext uri="{FF2B5EF4-FFF2-40B4-BE49-F238E27FC236}">
                    <a16:creationId xmlns:a16="http://schemas.microsoft.com/office/drawing/2014/main" id="{93523106-5BD9-4309-9665-38E2E8FDF3FC}"/>
                  </a:ext>
                </a:extLst>
              </p14:cNvPr>
              <p14:cNvContentPartPr/>
              <p14:nvPr/>
            </p14:nvContentPartPr>
            <p14:xfrm>
              <a:off x="5028573" y="4424756"/>
              <a:ext cx="602280" cy="212760"/>
            </p14:xfrm>
          </p:contentPart>
        </mc:Choice>
        <mc:Fallback xmlns="">
          <p:pic>
            <p:nvPicPr>
              <p:cNvPr id="12" name="Entrada de lápiz 11">
                <a:extLst>
                  <a:ext uri="{FF2B5EF4-FFF2-40B4-BE49-F238E27FC236}">
                    <a16:creationId xmlns:a16="http://schemas.microsoft.com/office/drawing/2014/main" id="{93523106-5BD9-4309-9665-38E2E8FDF3F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974933" y="4317116"/>
                <a:ext cx="709920" cy="42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Entrada de lápiz 12">
                <a:extLst>
                  <a:ext uri="{FF2B5EF4-FFF2-40B4-BE49-F238E27FC236}">
                    <a16:creationId xmlns:a16="http://schemas.microsoft.com/office/drawing/2014/main" id="{C8F2439C-FB1E-4B61-A13A-A23830D9B2B5}"/>
                  </a:ext>
                </a:extLst>
              </p14:cNvPr>
              <p14:cNvContentPartPr/>
              <p14:nvPr/>
            </p14:nvContentPartPr>
            <p14:xfrm>
              <a:off x="5009493" y="4037036"/>
              <a:ext cx="1734840" cy="171360"/>
            </p14:xfrm>
          </p:contentPart>
        </mc:Choice>
        <mc:Fallback xmlns="">
          <p:pic>
            <p:nvPicPr>
              <p:cNvPr id="13" name="Entrada de lápiz 12">
                <a:extLst>
                  <a:ext uri="{FF2B5EF4-FFF2-40B4-BE49-F238E27FC236}">
                    <a16:creationId xmlns:a16="http://schemas.microsoft.com/office/drawing/2014/main" id="{C8F2439C-FB1E-4B61-A13A-A23830D9B2B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55853" y="3929396"/>
                <a:ext cx="1842480" cy="38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" name="Entrada de lápiz 13">
                <a:extLst>
                  <a:ext uri="{FF2B5EF4-FFF2-40B4-BE49-F238E27FC236}">
                    <a16:creationId xmlns:a16="http://schemas.microsoft.com/office/drawing/2014/main" id="{309902DC-06AF-4E95-BD89-F25BD42DABA2}"/>
                  </a:ext>
                </a:extLst>
              </p14:cNvPr>
              <p14:cNvContentPartPr/>
              <p14:nvPr/>
            </p14:nvContentPartPr>
            <p14:xfrm>
              <a:off x="1856613" y="4073396"/>
              <a:ext cx="2255760" cy="162720"/>
            </p14:xfrm>
          </p:contentPart>
        </mc:Choice>
        <mc:Fallback xmlns="">
          <p:pic>
            <p:nvPicPr>
              <p:cNvPr id="14" name="Entrada de lápiz 13">
                <a:extLst>
                  <a:ext uri="{FF2B5EF4-FFF2-40B4-BE49-F238E27FC236}">
                    <a16:creationId xmlns:a16="http://schemas.microsoft.com/office/drawing/2014/main" id="{309902DC-06AF-4E95-BD89-F25BD42DABA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802613" y="3965396"/>
                <a:ext cx="2363400" cy="378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97447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F6F78AA-9E2C-4900-9123-1A03BD74D0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0761" t="11575" r="11630" b="24819"/>
          <a:stretch/>
        </p:blipFill>
        <p:spPr>
          <a:xfrm>
            <a:off x="1828799" y="251791"/>
            <a:ext cx="9210262" cy="571731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5EAA515-E602-41C4-8102-D518F06B76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43" t="9449" r="74674" b="76825"/>
          <a:stretch/>
        </p:blipFill>
        <p:spPr>
          <a:xfrm>
            <a:off x="7712765" y="4068416"/>
            <a:ext cx="2309986" cy="120594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88DB2132-F749-4328-884E-62B9C21BA4FE}"/>
                  </a:ext>
                </a:extLst>
              </p14:cNvPr>
              <p14:cNvContentPartPr/>
              <p14:nvPr/>
            </p14:nvContentPartPr>
            <p14:xfrm>
              <a:off x="2193741" y="5435082"/>
              <a:ext cx="1881720" cy="7380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88DB2132-F749-4328-884E-62B9C21BA4F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40101" y="5327442"/>
                <a:ext cx="1989360" cy="28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47823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1858AD35-A582-4AF8-961A-2BF89AB22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890" y="-45319"/>
            <a:ext cx="7401442" cy="1120140"/>
          </a:xfrm>
        </p:spPr>
        <p:txBody>
          <a:bodyPr>
            <a:normAutofit/>
          </a:bodyPr>
          <a:lstStyle/>
          <a:p>
            <a:pPr algn="ctr"/>
            <a:r>
              <a:rPr lang="es-CL" dirty="0">
                <a:latin typeface="Bahnschrift" panose="020B0502040204020203" pitchFamily="34" charset="0"/>
              </a:rPr>
              <a:t>Pedagogía en Matemática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7817130-FFB8-4A09-A12F-37F59D0D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8153" t="23175" r="5979" b="10512"/>
          <a:stretch/>
        </p:blipFill>
        <p:spPr>
          <a:xfrm>
            <a:off x="596348" y="927652"/>
            <a:ext cx="10588486" cy="599315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674B1CC9-1CED-4F36-8521-5A903653D926}"/>
                  </a:ext>
                </a:extLst>
              </p14:cNvPr>
              <p14:cNvContentPartPr/>
              <p14:nvPr/>
            </p14:nvContentPartPr>
            <p14:xfrm>
              <a:off x="969021" y="1535202"/>
              <a:ext cx="621360" cy="2664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674B1CC9-1CED-4F36-8521-5A903653D92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5381" y="1427202"/>
                <a:ext cx="72900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id="{9375BBD8-9CFD-4C68-B87C-5FB1B3D986DE}"/>
                  </a:ext>
                </a:extLst>
              </p14:cNvPr>
              <p14:cNvContentPartPr/>
              <p14:nvPr/>
            </p14:nvContentPartPr>
            <p14:xfrm>
              <a:off x="995301" y="2350962"/>
              <a:ext cx="579240" cy="50760"/>
            </p14:xfrm>
          </p:contentPart>
        </mc:Choice>
        <mc:Fallback xmlns=""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9375BBD8-9CFD-4C68-B87C-5FB1B3D986D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41661" y="2243322"/>
                <a:ext cx="686880" cy="26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576B447E-0AAC-485D-9CC7-FC4D51D5B51B}"/>
                  </a:ext>
                </a:extLst>
              </p14:cNvPr>
              <p14:cNvContentPartPr/>
              <p14:nvPr/>
            </p14:nvContentPartPr>
            <p14:xfrm>
              <a:off x="943461" y="3991122"/>
              <a:ext cx="696600" cy="864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576B447E-0AAC-485D-9CC7-FC4D51D5B51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9461" y="3883122"/>
                <a:ext cx="80424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15C5D27B-F763-42AB-AED8-54BEB97744CC}"/>
                  </a:ext>
                </a:extLst>
              </p14:cNvPr>
              <p14:cNvContentPartPr/>
              <p14:nvPr/>
            </p14:nvContentPartPr>
            <p14:xfrm>
              <a:off x="925461" y="4813722"/>
              <a:ext cx="664920" cy="16524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15C5D27B-F763-42AB-AED8-54BEB97744C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71461" y="4706082"/>
                <a:ext cx="772560" cy="38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FA28F188-226E-4008-AFBB-43C27F7607B2}"/>
                  </a:ext>
                </a:extLst>
              </p14:cNvPr>
              <p14:cNvContentPartPr/>
              <p14:nvPr/>
            </p14:nvContentPartPr>
            <p14:xfrm>
              <a:off x="2338821" y="1540242"/>
              <a:ext cx="544320" cy="20880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FA28F188-226E-4008-AFBB-43C27F7607B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84821" y="1432242"/>
                <a:ext cx="651960" cy="2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DDFCBC78-9455-482E-B114-CF04B90411CE}"/>
                  </a:ext>
                </a:extLst>
              </p14:cNvPr>
              <p14:cNvContentPartPr/>
              <p14:nvPr/>
            </p14:nvContentPartPr>
            <p14:xfrm>
              <a:off x="3703581" y="1558242"/>
              <a:ext cx="495720" cy="50760"/>
            </p14:xfrm>
          </p:contentPart>
        </mc:Choice>
        <mc:Fallback xmlns=""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DDFCBC78-9455-482E-B114-CF04B90411C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49581" y="1450602"/>
                <a:ext cx="603360" cy="26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Entrada de lápiz 10">
                <a:extLst>
                  <a:ext uri="{FF2B5EF4-FFF2-40B4-BE49-F238E27FC236}">
                    <a16:creationId xmlns:a16="http://schemas.microsoft.com/office/drawing/2014/main" id="{3D55E348-1275-477E-B81B-7730B7370902}"/>
                  </a:ext>
                </a:extLst>
              </p14:cNvPr>
              <p14:cNvContentPartPr/>
              <p14:nvPr/>
            </p14:nvContentPartPr>
            <p14:xfrm>
              <a:off x="2383821" y="2376522"/>
              <a:ext cx="397080" cy="73440"/>
            </p14:xfrm>
          </p:contentPart>
        </mc:Choice>
        <mc:Fallback xmlns=""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id="{3D55E348-1275-477E-B81B-7730B737090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330181" y="2268522"/>
                <a:ext cx="504720" cy="28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Entrada de lápiz 11">
                <a:extLst>
                  <a:ext uri="{FF2B5EF4-FFF2-40B4-BE49-F238E27FC236}">
                    <a16:creationId xmlns:a16="http://schemas.microsoft.com/office/drawing/2014/main" id="{44CF1B09-4FEA-4F0E-B5D5-3CC253AC023A}"/>
                  </a:ext>
                </a:extLst>
              </p14:cNvPr>
              <p14:cNvContentPartPr/>
              <p14:nvPr/>
            </p14:nvContentPartPr>
            <p14:xfrm>
              <a:off x="2412621" y="2545002"/>
              <a:ext cx="326520" cy="14400"/>
            </p14:xfrm>
          </p:contentPart>
        </mc:Choice>
        <mc:Fallback xmlns="">
          <p:pic>
            <p:nvPicPr>
              <p:cNvPr id="12" name="Entrada de lápiz 11">
                <a:extLst>
                  <a:ext uri="{FF2B5EF4-FFF2-40B4-BE49-F238E27FC236}">
                    <a16:creationId xmlns:a16="http://schemas.microsoft.com/office/drawing/2014/main" id="{44CF1B09-4FEA-4F0E-B5D5-3CC253AC023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358621" y="2437002"/>
                <a:ext cx="43416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Entrada de lápiz 12">
                <a:extLst>
                  <a:ext uri="{FF2B5EF4-FFF2-40B4-BE49-F238E27FC236}">
                    <a16:creationId xmlns:a16="http://schemas.microsoft.com/office/drawing/2014/main" id="{40199EE7-1964-4C5A-818C-B30898B7135B}"/>
                  </a:ext>
                </a:extLst>
              </p14:cNvPr>
              <p14:cNvContentPartPr/>
              <p14:nvPr/>
            </p14:nvContentPartPr>
            <p14:xfrm>
              <a:off x="4937301" y="2336202"/>
              <a:ext cx="662400" cy="18720"/>
            </p14:xfrm>
          </p:contentPart>
        </mc:Choice>
        <mc:Fallback xmlns="">
          <p:pic>
            <p:nvPicPr>
              <p:cNvPr id="13" name="Entrada de lápiz 12">
                <a:extLst>
                  <a:ext uri="{FF2B5EF4-FFF2-40B4-BE49-F238E27FC236}">
                    <a16:creationId xmlns:a16="http://schemas.microsoft.com/office/drawing/2014/main" id="{40199EE7-1964-4C5A-818C-B30898B7135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883301" y="2228202"/>
                <a:ext cx="770040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Entrada de lápiz 13">
                <a:extLst>
                  <a:ext uri="{FF2B5EF4-FFF2-40B4-BE49-F238E27FC236}">
                    <a16:creationId xmlns:a16="http://schemas.microsoft.com/office/drawing/2014/main" id="{CCC35AB5-0827-4FF9-BA7F-397D1C03BCAE}"/>
                  </a:ext>
                </a:extLst>
              </p14:cNvPr>
              <p14:cNvContentPartPr/>
              <p14:nvPr/>
            </p14:nvContentPartPr>
            <p14:xfrm>
              <a:off x="6277581" y="2316042"/>
              <a:ext cx="495360" cy="40320"/>
            </p14:xfrm>
          </p:contentPart>
        </mc:Choice>
        <mc:Fallback xmlns="">
          <p:pic>
            <p:nvPicPr>
              <p:cNvPr id="14" name="Entrada de lápiz 13">
                <a:extLst>
                  <a:ext uri="{FF2B5EF4-FFF2-40B4-BE49-F238E27FC236}">
                    <a16:creationId xmlns:a16="http://schemas.microsoft.com/office/drawing/2014/main" id="{CCC35AB5-0827-4FF9-BA7F-397D1C03BCA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223941" y="2208042"/>
                <a:ext cx="603000" cy="25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Entrada de lápiz 14">
                <a:extLst>
                  <a:ext uri="{FF2B5EF4-FFF2-40B4-BE49-F238E27FC236}">
                    <a16:creationId xmlns:a16="http://schemas.microsoft.com/office/drawing/2014/main" id="{A17176D7-F5D8-4808-A934-59B01FE5AE75}"/>
                  </a:ext>
                </a:extLst>
              </p14:cNvPr>
              <p14:cNvContentPartPr/>
              <p14:nvPr/>
            </p14:nvContentPartPr>
            <p14:xfrm>
              <a:off x="4941981" y="1516482"/>
              <a:ext cx="726840" cy="41040"/>
            </p14:xfrm>
          </p:contentPart>
        </mc:Choice>
        <mc:Fallback xmlns="">
          <p:pic>
            <p:nvPicPr>
              <p:cNvPr id="15" name="Entrada de lápiz 14">
                <a:extLst>
                  <a:ext uri="{FF2B5EF4-FFF2-40B4-BE49-F238E27FC236}">
                    <a16:creationId xmlns:a16="http://schemas.microsoft.com/office/drawing/2014/main" id="{A17176D7-F5D8-4808-A934-59B01FE5AE7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887981" y="1408842"/>
                <a:ext cx="834480" cy="25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9" name="Entrada de lápiz 18">
                <a:extLst>
                  <a:ext uri="{FF2B5EF4-FFF2-40B4-BE49-F238E27FC236}">
                    <a16:creationId xmlns:a16="http://schemas.microsoft.com/office/drawing/2014/main" id="{56595ADC-1F56-4BDB-9F70-7C45F2273FFA}"/>
                  </a:ext>
                </a:extLst>
              </p14:cNvPr>
              <p14:cNvContentPartPr/>
              <p14:nvPr/>
            </p14:nvContentPartPr>
            <p14:xfrm>
              <a:off x="3465621" y="2350962"/>
              <a:ext cx="846720" cy="75240"/>
            </p14:xfrm>
          </p:contentPart>
        </mc:Choice>
        <mc:Fallback xmlns="">
          <p:pic>
            <p:nvPicPr>
              <p:cNvPr id="19" name="Entrada de lápiz 18">
                <a:extLst>
                  <a:ext uri="{FF2B5EF4-FFF2-40B4-BE49-F238E27FC236}">
                    <a16:creationId xmlns:a16="http://schemas.microsoft.com/office/drawing/2014/main" id="{56595ADC-1F56-4BDB-9F70-7C45F2273FF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411621" y="2243322"/>
                <a:ext cx="954360" cy="290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8125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F8A7B772-FE48-45FD-947B-D3FEF1E00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888" y="3836090"/>
            <a:ext cx="2001078" cy="2588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19568BD1-7518-41FA-B95E-AF67E45FC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76993" y="1206885"/>
            <a:ext cx="1849668" cy="249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2">
            <a:extLst>
              <a:ext uri="{FF2B5EF4-FFF2-40B4-BE49-F238E27FC236}">
                <a16:creationId xmlns:a16="http://schemas.microsoft.com/office/drawing/2014/main" id="{F008B72D-93F3-44DA-86CD-596C41757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45489" y="1255365"/>
            <a:ext cx="1735183" cy="249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1">
            <a:extLst>
              <a:ext uri="{FF2B5EF4-FFF2-40B4-BE49-F238E27FC236}">
                <a16:creationId xmlns:a16="http://schemas.microsoft.com/office/drawing/2014/main" id="{430DA1E2-2FC6-44D2-84B8-040E45A62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6060" y="1148879"/>
            <a:ext cx="1900906" cy="246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A5C60EDC-CE5F-4D22-943C-993E55EEA1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503" t="10416" r="67479" b="65224"/>
          <a:stretch/>
        </p:blipFill>
        <p:spPr>
          <a:xfrm>
            <a:off x="5108248" y="1170452"/>
            <a:ext cx="1949917" cy="2665638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AA179590-C064-4CEC-96B7-9CE7B4863C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850" t="34582" r="41929" b="42411"/>
          <a:stretch/>
        </p:blipFill>
        <p:spPr>
          <a:xfrm>
            <a:off x="4967023" y="3836090"/>
            <a:ext cx="1849668" cy="2660993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6F434712-E16D-4090-9304-5A079DF90C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000" t="10416" r="54022" b="64838"/>
          <a:stretch/>
        </p:blipFill>
        <p:spPr>
          <a:xfrm>
            <a:off x="2624471" y="3798585"/>
            <a:ext cx="2105047" cy="2667783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3306CFA6-DB18-4C94-8076-29844DED54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783" t="34389" r="53913" b="42218"/>
          <a:stretch/>
        </p:blipFill>
        <p:spPr>
          <a:xfrm>
            <a:off x="7195421" y="3836090"/>
            <a:ext cx="2123122" cy="2470171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F6BA04BE-4968-49B4-92B2-D60759FAD08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375" t="16692" r="41125" b="59339"/>
          <a:stretch/>
        </p:blipFill>
        <p:spPr>
          <a:xfrm>
            <a:off x="2828612" y="1206885"/>
            <a:ext cx="1900906" cy="254990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35802BD-AA8C-45B0-A4F7-9C7ACA9118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6" b="10145"/>
          <a:stretch/>
        </p:blipFill>
        <p:spPr>
          <a:xfrm>
            <a:off x="9567530" y="3836090"/>
            <a:ext cx="1617306" cy="221319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5CC8C805-0807-454F-9FC6-F7E101629CAC}"/>
              </a:ext>
            </a:extLst>
          </p:cNvPr>
          <p:cNvSpPr/>
          <p:nvPr/>
        </p:nvSpPr>
        <p:spPr>
          <a:xfrm>
            <a:off x="9567530" y="6049289"/>
            <a:ext cx="1713142" cy="2569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/>
              <a:t>Luisa Castro</a:t>
            </a:r>
          </a:p>
        </p:txBody>
      </p:sp>
    </p:spTree>
    <p:extLst>
      <p:ext uri="{BB962C8B-B14F-4D97-AF65-F5344CB8AC3E}">
        <p14:creationId xmlns:p14="http://schemas.microsoft.com/office/powerpoint/2010/main" val="715307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B5662C-DB61-4DDD-BCCD-3DAA29B9DC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58139" y="251790"/>
            <a:ext cx="12338104" cy="3856384"/>
          </a:xfrm>
        </p:spPr>
        <p:txBody>
          <a:bodyPr>
            <a:normAutofit/>
          </a:bodyPr>
          <a:lstStyle/>
          <a:p>
            <a:r>
              <a:rPr lang="es-CL" sz="7200" b="1" dirty="0"/>
              <a:t>MÓDULOS ELECTIVOS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A4F26D9-9C95-4D7F-960B-3324AFE061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5620" y="3429000"/>
            <a:ext cx="6987645" cy="1388534"/>
          </a:xfrm>
        </p:spPr>
        <p:txBody>
          <a:bodyPr>
            <a:noAutofit/>
          </a:bodyPr>
          <a:lstStyle/>
          <a:p>
            <a:pPr algn="ctr"/>
            <a:r>
              <a:rPr lang="es-CL" sz="5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7304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382ABE-AF8A-4354-AFB0-BFC7384AE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7009" y="253634"/>
            <a:ext cx="8707008" cy="1388534"/>
          </a:xfrm>
        </p:spPr>
        <p:txBody>
          <a:bodyPr>
            <a:normAutofit/>
          </a:bodyPr>
          <a:lstStyle/>
          <a:p>
            <a:r>
              <a:rPr lang="es-CL" sz="6600" b="1" dirty="0"/>
              <a:t>TERCERO MEDIO 2022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42A48E2-BCD7-40D0-BD39-FD462009C0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78" t="30522" r="22500" b="36998"/>
          <a:stretch/>
        </p:blipFill>
        <p:spPr>
          <a:xfrm>
            <a:off x="138983" y="4224607"/>
            <a:ext cx="5599208" cy="246248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DE6D98C-EF82-427D-AD30-9EE276E379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04" t="28009" r="26087" b="35838"/>
          <a:stretch/>
        </p:blipFill>
        <p:spPr>
          <a:xfrm>
            <a:off x="138983" y="1470479"/>
            <a:ext cx="5062330" cy="2736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5D086A8-EFE6-4A7A-B695-0C7EB1EBBE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978" t="28976" r="27004" b="39337"/>
          <a:stretch/>
        </p:blipFill>
        <p:spPr>
          <a:xfrm>
            <a:off x="6209195" y="1470479"/>
            <a:ext cx="5452716" cy="26242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6D3F706-5877-4EF8-AB13-FAF1CB4091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717" t="27236" r="20761" b="40285"/>
          <a:stretch/>
        </p:blipFill>
        <p:spPr>
          <a:xfrm>
            <a:off x="6209195" y="4256820"/>
            <a:ext cx="5452717" cy="239805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id="{EE24405E-41F1-4D33-8C3F-95F0B5EF15CF}"/>
                  </a:ext>
                </a:extLst>
              </p14:cNvPr>
              <p14:cNvContentPartPr/>
              <p14:nvPr/>
            </p14:nvContentPartPr>
            <p14:xfrm>
              <a:off x="460701" y="2816082"/>
              <a:ext cx="360" cy="360"/>
            </p14:xfrm>
          </p:contentPart>
        </mc:Choice>
        <mc:Fallback xmlns=""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EE24405E-41F1-4D33-8C3F-95F0B5EF15C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6701" y="2708082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D1E2B78F-38F5-49F1-A330-3962D2A0DD2B}"/>
                  </a:ext>
                </a:extLst>
              </p14:cNvPr>
              <p14:cNvContentPartPr/>
              <p14:nvPr/>
            </p14:nvContentPartPr>
            <p14:xfrm>
              <a:off x="258381" y="2551842"/>
              <a:ext cx="1823760" cy="18180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D1E2B78F-38F5-49F1-A330-3962D2A0DD2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4381" y="2444202"/>
                <a:ext cx="1931400" cy="39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6CCDDCD7-D427-443D-B657-E096042B69B0}"/>
                  </a:ext>
                </a:extLst>
              </p14:cNvPr>
              <p14:cNvContentPartPr/>
              <p14:nvPr/>
            </p14:nvContentPartPr>
            <p14:xfrm>
              <a:off x="2616021" y="2561562"/>
              <a:ext cx="1809360" cy="13572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6CCDDCD7-D427-443D-B657-E096042B69B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562381" y="2453562"/>
                <a:ext cx="1917000" cy="35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id="{9928285E-20E5-4C6C-8998-CA3EFBB37CA7}"/>
                  </a:ext>
                </a:extLst>
              </p14:cNvPr>
              <p14:cNvContentPartPr/>
              <p14:nvPr/>
            </p14:nvContentPartPr>
            <p14:xfrm>
              <a:off x="438021" y="5407362"/>
              <a:ext cx="360" cy="36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9928285E-20E5-4C6C-8998-CA3EFBB37CA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4381" y="5299362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00BCDC99-6F2C-4AA7-BB07-3B4132866D5D}"/>
                  </a:ext>
                </a:extLst>
              </p14:cNvPr>
              <p14:cNvContentPartPr/>
              <p14:nvPr/>
            </p14:nvContentPartPr>
            <p14:xfrm>
              <a:off x="413901" y="5347242"/>
              <a:ext cx="1781640" cy="60480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00BCDC99-6F2C-4AA7-BB07-3B4132866D5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9901" y="5239602"/>
                <a:ext cx="1889280" cy="27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555C9D2C-5CCE-4F91-92F2-8D48C2AC2C24}"/>
                  </a:ext>
                </a:extLst>
              </p14:cNvPr>
              <p14:cNvContentPartPr/>
              <p14:nvPr/>
            </p14:nvContentPartPr>
            <p14:xfrm>
              <a:off x="3070341" y="5344722"/>
              <a:ext cx="2321280" cy="63360"/>
            </p14:xfrm>
          </p:contentPart>
        </mc:Choice>
        <mc:Fallback xmlns=""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555C9D2C-5CCE-4F91-92F2-8D48C2AC2C2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016341" y="5236722"/>
                <a:ext cx="242892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Entrada de lápiz 10">
                <a:extLst>
                  <a:ext uri="{FF2B5EF4-FFF2-40B4-BE49-F238E27FC236}">
                    <a16:creationId xmlns:a16="http://schemas.microsoft.com/office/drawing/2014/main" id="{9CEA538D-0AB9-4759-BDDC-7822EDD4A13B}"/>
                  </a:ext>
                </a:extLst>
              </p14:cNvPr>
              <p14:cNvContentPartPr/>
              <p14:nvPr/>
            </p14:nvContentPartPr>
            <p14:xfrm>
              <a:off x="3081861" y="5574762"/>
              <a:ext cx="2036520" cy="94320"/>
            </p14:xfrm>
          </p:contentPart>
        </mc:Choice>
        <mc:Fallback xmlns=""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id="{9CEA538D-0AB9-4759-BDDC-7822EDD4A13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027861" y="5467122"/>
                <a:ext cx="214416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Entrada de lápiz 12">
                <a:extLst>
                  <a:ext uri="{FF2B5EF4-FFF2-40B4-BE49-F238E27FC236}">
                    <a16:creationId xmlns:a16="http://schemas.microsoft.com/office/drawing/2014/main" id="{EE9056E1-FF9D-49C2-9A5B-1178154C00EC}"/>
                  </a:ext>
                </a:extLst>
              </p14:cNvPr>
              <p14:cNvContentPartPr/>
              <p14:nvPr/>
            </p14:nvContentPartPr>
            <p14:xfrm>
              <a:off x="6553341" y="3789882"/>
              <a:ext cx="1869120" cy="33480"/>
            </p14:xfrm>
          </p:contentPart>
        </mc:Choice>
        <mc:Fallback xmlns="">
          <p:pic>
            <p:nvPicPr>
              <p:cNvPr id="13" name="Entrada de lápiz 12">
                <a:extLst>
                  <a:ext uri="{FF2B5EF4-FFF2-40B4-BE49-F238E27FC236}">
                    <a16:creationId xmlns:a16="http://schemas.microsoft.com/office/drawing/2014/main" id="{EE9056E1-FF9D-49C2-9A5B-1178154C00E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499341" y="3681882"/>
                <a:ext cx="197676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Entrada de lápiz 13">
                <a:extLst>
                  <a:ext uri="{FF2B5EF4-FFF2-40B4-BE49-F238E27FC236}">
                    <a16:creationId xmlns:a16="http://schemas.microsoft.com/office/drawing/2014/main" id="{2F8FB838-BA9C-4AC7-BC2B-563BB19A97E2}"/>
                  </a:ext>
                </a:extLst>
              </p14:cNvPr>
              <p14:cNvContentPartPr/>
              <p14:nvPr/>
            </p14:nvContentPartPr>
            <p14:xfrm>
              <a:off x="6338781" y="6111162"/>
              <a:ext cx="1748160" cy="39960"/>
            </p14:xfrm>
          </p:contentPart>
        </mc:Choice>
        <mc:Fallback xmlns="">
          <p:pic>
            <p:nvPicPr>
              <p:cNvPr id="14" name="Entrada de lápiz 13">
                <a:extLst>
                  <a:ext uri="{FF2B5EF4-FFF2-40B4-BE49-F238E27FC236}">
                    <a16:creationId xmlns:a16="http://schemas.microsoft.com/office/drawing/2014/main" id="{2F8FB838-BA9C-4AC7-BC2B-563BB19A97E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285141" y="6003522"/>
                <a:ext cx="1855800" cy="25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Entrada de lápiz 14">
                <a:extLst>
                  <a:ext uri="{FF2B5EF4-FFF2-40B4-BE49-F238E27FC236}">
                    <a16:creationId xmlns:a16="http://schemas.microsoft.com/office/drawing/2014/main" id="{539B0C44-E861-4074-931B-ABE801C50AA1}"/>
                  </a:ext>
                </a:extLst>
              </p14:cNvPr>
              <p14:cNvContentPartPr/>
              <p14:nvPr/>
            </p14:nvContentPartPr>
            <p14:xfrm>
              <a:off x="9005301" y="6214842"/>
              <a:ext cx="2338560" cy="27000"/>
            </p14:xfrm>
          </p:contentPart>
        </mc:Choice>
        <mc:Fallback xmlns="">
          <p:pic>
            <p:nvPicPr>
              <p:cNvPr id="15" name="Entrada de lápiz 14">
                <a:extLst>
                  <a:ext uri="{FF2B5EF4-FFF2-40B4-BE49-F238E27FC236}">
                    <a16:creationId xmlns:a16="http://schemas.microsoft.com/office/drawing/2014/main" id="{539B0C44-E861-4074-931B-ABE801C50AA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951301" y="6107202"/>
                <a:ext cx="244620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Entrada de lápiz 16">
                <a:extLst>
                  <a:ext uri="{FF2B5EF4-FFF2-40B4-BE49-F238E27FC236}">
                    <a16:creationId xmlns:a16="http://schemas.microsoft.com/office/drawing/2014/main" id="{EE0BED49-13DA-4D25-93B1-7E6B754C7BB1}"/>
                  </a:ext>
                </a:extLst>
              </p14:cNvPr>
              <p14:cNvContentPartPr/>
              <p14:nvPr/>
            </p14:nvContentPartPr>
            <p14:xfrm>
              <a:off x="8987301" y="6441642"/>
              <a:ext cx="2000880" cy="38880"/>
            </p14:xfrm>
          </p:contentPart>
        </mc:Choice>
        <mc:Fallback xmlns="">
          <p:pic>
            <p:nvPicPr>
              <p:cNvPr id="17" name="Entrada de lápiz 16">
                <a:extLst>
                  <a:ext uri="{FF2B5EF4-FFF2-40B4-BE49-F238E27FC236}">
                    <a16:creationId xmlns:a16="http://schemas.microsoft.com/office/drawing/2014/main" id="{EE0BED49-13DA-4D25-93B1-7E6B754C7BB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933661" y="6333642"/>
                <a:ext cx="2108520" cy="254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70650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963DC2A-A282-4FC9-9F4A-541783AB7B9E}"/>
              </a:ext>
            </a:extLst>
          </p:cNvPr>
          <p:cNvSpPr/>
          <p:nvPr/>
        </p:nvSpPr>
        <p:spPr>
          <a:xfrm>
            <a:off x="2402041" y="2293595"/>
            <a:ext cx="3813229" cy="6969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2800" dirty="0"/>
              <a:t>Programación Lineal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E81B3C5-37D4-43B6-BC8F-DD542792DC5F}"/>
              </a:ext>
            </a:extLst>
          </p:cNvPr>
          <p:cNvSpPr/>
          <p:nvPr/>
        </p:nvSpPr>
        <p:spPr>
          <a:xfrm>
            <a:off x="1411424" y="1285460"/>
            <a:ext cx="1769098" cy="696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3200" dirty="0"/>
              <a:t>Álgebra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ACBAE55-C2C9-4C3F-BDAB-34528B1CEE93}"/>
              </a:ext>
            </a:extLst>
          </p:cNvPr>
          <p:cNvSpPr/>
          <p:nvPr/>
        </p:nvSpPr>
        <p:spPr>
          <a:xfrm>
            <a:off x="4896728" y="3558524"/>
            <a:ext cx="2398542" cy="6758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2800" dirty="0"/>
              <a:t>Relaciones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82668C7-F67F-490B-951D-2FD5D9F12523}"/>
              </a:ext>
            </a:extLst>
          </p:cNvPr>
          <p:cNvSpPr/>
          <p:nvPr/>
        </p:nvSpPr>
        <p:spPr>
          <a:xfrm>
            <a:off x="6626139" y="4802353"/>
            <a:ext cx="1868505" cy="6758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2800" dirty="0"/>
              <a:t>Funciones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4A4F037-6AA5-4DED-BC6B-A2A26C93FE25}"/>
              </a:ext>
            </a:extLst>
          </p:cNvPr>
          <p:cNvSpPr txBox="1"/>
          <p:nvPr/>
        </p:nvSpPr>
        <p:spPr>
          <a:xfrm>
            <a:off x="3505303" y="1285460"/>
            <a:ext cx="3458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Nivelación todo el Álgebra desde 7°básica hasta tercer año medio.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03F919A-0EA6-4453-89AF-B75D7E14E336}"/>
              </a:ext>
            </a:extLst>
          </p:cNvPr>
          <p:cNvSpPr txBox="1"/>
          <p:nvPr/>
        </p:nvSpPr>
        <p:spPr>
          <a:xfrm>
            <a:off x="6533322" y="2293595"/>
            <a:ext cx="4479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Refuerzo de ecuaciones e inecuaciones  y resolución de sistema de inecuaciones.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C3D00FD7-D968-4281-BF47-6B0FCE1253D7}"/>
              </a:ext>
            </a:extLst>
          </p:cNvPr>
          <p:cNvSpPr txBox="1">
            <a:spLocks/>
          </p:cNvSpPr>
          <p:nvPr/>
        </p:nvSpPr>
        <p:spPr>
          <a:xfrm>
            <a:off x="2402041" y="-14145"/>
            <a:ext cx="7739404" cy="111870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L" sz="7200" b="1"/>
              <a:t>Álgebra y Funciones</a:t>
            </a:r>
            <a:endParaRPr lang="es-CL" sz="7200" b="1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C734C34-35B6-42D7-AC07-5F2BD6182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800" y="3558524"/>
            <a:ext cx="3672235" cy="2145654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52C2D3C4-927E-4AFC-8F73-D124EEE2FB20}"/>
              </a:ext>
            </a:extLst>
          </p:cNvPr>
          <p:cNvSpPr txBox="1"/>
          <p:nvPr/>
        </p:nvSpPr>
        <p:spPr>
          <a:xfrm>
            <a:off x="8249530" y="3879023"/>
            <a:ext cx="3220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Nivelación desde el concepto de función hasta los tipos de funciones.</a:t>
            </a:r>
          </a:p>
        </p:txBody>
      </p:sp>
    </p:spTree>
    <p:extLst>
      <p:ext uri="{BB962C8B-B14F-4D97-AF65-F5344CB8AC3E}">
        <p14:creationId xmlns:p14="http://schemas.microsoft.com/office/powerpoint/2010/main" val="952268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7666" y="92765"/>
            <a:ext cx="8596668" cy="1320800"/>
          </a:xfrm>
        </p:spPr>
        <p:txBody>
          <a:bodyPr/>
          <a:lstStyle/>
          <a:p>
            <a:pPr algn="ctr"/>
            <a:r>
              <a:rPr lang="es-CL" b="1" dirty="0"/>
              <a:t>Perfil del egresado en la asignatura Álgebra y Funciones.</a:t>
            </a:r>
          </a:p>
        </p:txBody>
      </p:sp>
      <p:graphicFrame>
        <p:nvGraphicFramePr>
          <p:cNvPr id="22" name="Marcador de contenido 2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9492938"/>
              </p:ext>
            </p:extLst>
          </p:nvPr>
        </p:nvGraphicFramePr>
        <p:xfrm>
          <a:off x="2674939" y="1501913"/>
          <a:ext cx="6296783" cy="5203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1710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7666" y="0"/>
            <a:ext cx="8596668" cy="952310"/>
          </a:xfrm>
        </p:spPr>
        <p:txBody>
          <a:bodyPr>
            <a:normAutofit/>
          </a:bodyPr>
          <a:lstStyle/>
          <a:p>
            <a:r>
              <a:rPr lang="es-CL" dirty="0"/>
              <a:t>¿Por qué  elegir Álgebra y Funciones?</a:t>
            </a: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080099247"/>
              </p:ext>
            </p:extLst>
          </p:nvPr>
        </p:nvGraphicFramePr>
        <p:xfrm>
          <a:off x="191072" y="851254"/>
          <a:ext cx="11815398" cy="58675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5C2B18BB-389C-4F0A-8001-0A2C16AF0B2B}"/>
              </a:ext>
            </a:extLst>
          </p:cNvPr>
          <p:cNvSpPr/>
          <p:nvPr/>
        </p:nvSpPr>
        <p:spPr>
          <a:xfrm>
            <a:off x="2524538" y="1635719"/>
            <a:ext cx="2107097" cy="1139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b="1" dirty="0"/>
              <a:t>Nivelación </a:t>
            </a:r>
            <a:r>
              <a:rPr lang="es-CL" dirty="0"/>
              <a:t>de toda el álgebra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1F3FD6-1541-4287-8CD7-9E4D640F1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43" y="1891747"/>
            <a:ext cx="10018713" cy="1752599"/>
          </a:xfrm>
        </p:spPr>
        <p:txBody>
          <a:bodyPr>
            <a:normAutofit/>
          </a:bodyPr>
          <a:lstStyle/>
          <a:p>
            <a:r>
              <a:rPr lang="es-CL" sz="5400" b="1" dirty="0"/>
              <a:t>Carreras Universitarias</a:t>
            </a:r>
          </a:p>
        </p:txBody>
      </p:sp>
    </p:spTree>
    <p:extLst>
      <p:ext uri="{BB962C8B-B14F-4D97-AF65-F5344CB8AC3E}">
        <p14:creationId xmlns:p14="http://schemas.microsoft.com/office/powerpoint/2010/main" val="2599363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contador auditor uach">
            <a:extLst>
              <a:ext uri="{FF2B5EF4-FFF2-40B4-BE49-F238E27FC236}">
                <a16:creationId xmlns:a16="http://schemas.microsoft.com/office/drawing/2014/main" id="{410CE2AD-552A-4F76-A457-D3CAEDFA6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5"/>
          <a:stretch/>
        </p:blipFill>
        <p:spPr bwMode="auto">
          <a:xfrm>
            <a:off x="7455877" y="1429514"/>
            <a:ext cx="4736123" cy="542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55D8764F-B064-4869-88FD-0AE20FCDE05F}"/>
              </a:ext>
            </a:extLst>
          </p:cNvPr>
          <p:cNvSpPr txBox="1">
            <a:spLocks/>
          </p:cNvSpPr>
          <p:nvPr/>
        </p:nvSpPr>
        <p:spPr>
          <a:xfrm>
            <a:off x="1282890" y="-45319"/>
            <a:ext cx="7401442" cy="11201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L" dirty="0">
                <a:latin typeface="Bahnschrift" panose="020B0502040204020203" pitchFamily="34" charset="0"/>
              </a:rPr>
              <a:t>Contador Público y Auditor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D4ABEB5-2C1F-4687-B562-164A86FEF6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7935" t="50000" r="55108" b="21145"/>
          <a:stretch/>
        </p:blipFill>
        <p:spPr>
          <a:xfrm>
            <a:off x="1780387" y="882836"/>
            <a:ext cx="2447056" cy="234117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23B829CA-9A50-4B74-A098-D42A888B5277}"/>
                  </a:ext>
                </a:extLst>
              </p14:cNvPr>
              <p14:cNvContentPartPr/>
              <p14:nvPr/>
            </p14:nvContentPartPr>
            <p14:xfrm>
              <a:off x="1848141" y="1670922"/>
              <a:ext cx="698040" cy="11880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23B829CA-9A50-4B74-A098-D42A888B527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94141" y="1562922"/>
                <a:ext cx="805680" cy="22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Entrada de lápiz 9">
                <a:extLst>
                  <a:ext uri="{FF2B5EF4-FFF2-40B4-BE49-F238E27FC236}">
                    <a16:creationId xmlns:a16="http://schemas.microsoft.com/office/drawing/2014/main" id="{4C736AC9-7A42-4355-830C-61535686DF45}"/>
                  </a:ext>
                </a:extLst>
              </p14:cNvPr>
              <p14:cNvContentPartPr/>
              <p14:nvPr/>
            </p14:nvContentPartPr>
            <p14:xfrm>
              <a:off x="3817701" y="1690002"/>
              <a:ext cx="236880" cy="21960"/>
            </p14:xfrm>
          </p:contentPart>
        </mc:Choice>
        <mc:Fallback xmlns=""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4C736AC9-7A42-4355-830C-61535686DF4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64061" y="1582362"/>
                <a:ext cx="344520" cy="23760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CuadroTexto 18">
            <a:extLst>
              <a:ext uri="{FF2B5EF4-FFF2-40B4-BE49-F238E27FC236}">
                <a16:creationId xmlns:a16="http://schemas.microsoft.com/office/drawing/2014/main" id="{1D7558C4-03AF-4BE6-B741-2A47B14888AD}"/>
              </a:ext>
            </a:extLst>
          </p:cNvPr>
          <p:cNvSpPr txBox="1"/>
          <p:nvPr/>
        </p:nvSpPr>
        <p:spPr>
          <a:xfrm>
            <a:off x="7455877" y="100353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C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UNIVERSIDAD UACH SEDE: </a:t>
            </a:r>
            <a:r>
              <a:rPr kumimoji="0" lang="es-ES" altLang="es-CL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VALDIVIA</a:t>
            </a:r>
            <a:endParaRPr kumimoji="0" lang="es-CL" altLang="es-CL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2F89A772-E6D6-40CA-A31D-ED564F5EF14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7391" t="12142" r="45326" b="58882"/>
          <a:stretch/>
        </p:blipFill>
        <p:spPr>
          <a:xfrm>
            <a:off x="728286" y="3429000"/>
            <a:ext cx="3326295" cy="1986179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8A23D6AC-8D5F-41A5-AD6A-541B2EC8B07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9735" t="12855" r="13696" b="52991"/>
          <a:stretch/>
        </p:blipFill>
        <p:spPr>
          <a:xfrm>
            <a:off x="4216665" y="3429000"/>
            <a:ext cx="3239212" cy="234117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D58A797C-FCB4-4BEC-B8CB-870C5491B63A}"/>
                  </a:ext>
                </a:extLst>
              </p14:cNvPr>
              <p14:cNvContentPartPr/>
              <p14:nvPr/>
            </p14:nvContentPartPr>
            <p14:xfrm>
              <a:off x="2809565" y="6262002"/>
              <a:ext cx="34920" cy="5616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D58A797C-FCB4-4BEC-B8CB-870C5491B63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800565" y="6253362"/>
                <a:ext cx="52560" cy="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id="{09C11B68-7F21-4ECE-8DCB-8A3279735741}"/>
                  </a:ext>
                </a:extLst>
              </p14:cNvPr>
              <p14:cNvContentPartPr/>
              <p14:nvPr/>
            </p14:nvContentPartPr>
            <p14:xfrm>
              <a:off x="1587725" y="5221602"/>
              <a:ext cx="615240" cy="48960"/>
            </p14:xfrm>
          </p:contentPart>
        </mc:Choice>
        <mc:Fallback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09C11B68-7F21-4ECE-8DCB-8A327973574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533725" y="5113962"/>
                <a:ext cx="72288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ADCB4663-6403-46E4-B188-F212AF029360}"/>
                  </a:ext>
                </a:extLst>
              </p14:cNvPr>
              <p14:cNvContentPartPr/>
              <p14:nvPr/>
            </p14:nvContentPartPr>
            <p14:xfrm>
              <a:off x="5034005" y="5567562"/>
              <a:ext cx="588960" cy="70560"/>
            </p14:xfrm>
          </p:contentPart>
        </mc:Choice>
        <mc:Fallback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ADCB4663-6403-46E4-B188-F212AF02936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980005" y="5459562"/>
                <a:ext cx="696600" cy="28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768667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1247</TotalTime>
  <Words>280</Words>
  <Application>Microsoft Office PowerPoint</Application>
  <PresentationFormat>Panorámica</PresentationFormat>
  <Paragraphs>53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0" baseType="lpstr">
      <vt:lpstr>Arial</vt:lpstr>
      <vt:lpstr>Bahnschrift</vt:lpstr>
      <vt:lpstr>Corbel</vt:lpstr>
      <vt:lpstr>Times New Roman</vt:lpstr>
      <vt:lpstr>Parallax</vt:lpstr>
      <vt:lpstr>  PRESENTACIÓN MÓDULOS ELECTIVOS DEPARTAMENTO DE MATEMÁTICA</vt:lpstr>
      <vt:lpstr>Presentación de PowerPoint</vt:lpstr>
      <vt:lpstr>MÓDULOS ELECTIVOS</vt:lpstr>
      <vt:lpstr>TERCERO MEDIO 2022</vt:lpstr>
      <vt:lpstr>Presentación de PowerPoint</vt:lpstr>
      <vt:lpstr>Perfil del egresado en la asignatura Álgebra y Funciones.</vt:lpstr>
      <vt:lpstr>¿Por qué  elegir Álgebra y Funciones?</vt:lpstr>
      <vt:lpstr>Carreras Universitarias</vt:lpstr>
      <vt:lpstr>Presentación de PowerPoint</vt:lpstr>
      <vt:lpstr>Presentación de PowerPoint</vt:lpstr>
      <vt:lpstr>Biología Marina</vt:lpstr>
      <vt:lpstr>Ingeniería en Conservación de Recursos Naturales</vt:lpstr>
      <vt:lpstr>Ingeniería Civil (Obras Civiles)</vt:lpstr>
      <vt:lpstr>Presentación de PowerPoint</vt:lpstr>
      <vt:lpstr>Pedagogía en Matemática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ELECTIVOS</dc:title>
  <dc:creator>alecito</dc:creator>
  <cp:lastModifiedBy>Vanessa Mera</cp:lastModifiedBy>
  <cp:revision>70</cp:revision>
  <dcterms:created xsi:type="dcterms:W3CDTF">2019-10-07T13:02:06Z</dcterms:created>
  <dcterms:modified xsi:type="dcterms:W3CDTF">2021-09-06T12:39:38Z</dcterms:modified>
</cp:coreProperties>
</file>