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21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2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9937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9383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50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5728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0505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497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76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4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42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1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53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7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46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440FCE-8334-4EB7-92D0-35B274DAC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spc="10" dirty="0">
                <a:effectLst/>
                <a:latin typeface="Roboto" panose="020B060402020202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Queridos (as)estudiantes, el centro de recurso de aprendizaje CRA del Liceo Bicentenario Carmela Carvajal de Prat quiere darle la bienvenida a toda nuestra comunidad educativa y desearles que este año académico 2022 sea de mucho éxito, motivando siempre a explorar el maravilloso mundo de la lectura.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spc="10" dirty="0">
                <a:effectLst/>
                <a:latin typeface="Roboto" panose="020B060402020202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Estamos en un colegio prestado, pero la Biblioteca siempre estará abierta para acogerlos y ayudarlos.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solidFill>
                  <a:srgbClr val="575757"/>
                </a:solidFill>
                <a:effectLst/>
                <a:latin typeface="Open Sans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1800" b="1" i="1" dirty="0">
                <a:solidFill>
                  <a:srgbClr val="575757"/>
                </a:solidFill>
                <a:effectLst/>
                <a:latin typeface="Open Sans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 LECTURA ES A LA MENTE LO QUE EL EJERCICIO AL CUERPO”</a:t>
            </a:r>
            <a:r>
              <a:rPr lang="es-ES" sz="1800" dirty="0">
                <a:solidFill>
                  <a:srgbClr val="575757"/>
                </a:solidFill>
                <a:effectLst/>
                <a:latin typeface="Open Sans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(Joseph Addison)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D23C17-7143-4A5C-9DFC-0F45A8F98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104" y="728869"/>
            <a:ext cx="1557130" cy="15571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26F1CD1-36EE-4324-AF2F-700BEFCE9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15" y="894836"/>
            <a:ext cx="1404681" cy="14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62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67</Words>
  <Application>Microsoft Office PowerPoint</Application>
  <PresentationFormat>Panorámica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Garamond</vt:lpstr>
      <vt:lpstr>Open Sans</vt:lpstr>
      <vt:lpstr>Roboto</vt:lpstr>
      <vt:lpstr>Times New Roman</vt:lpstr>
      <vt:lpstr>Orgánico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HP6</dc:creator>
  <cp:lastModifiedBy>Sony</cp:lastModifiedBy>
  <cp:revision>2</cp:revision>
  <dcterms:created xsi:type="dcterms:W3CDTF">2022-04-26T19:24:58Z</dcterms:created>
  <dcterms:modified xsi:type="dcterms:W3CDTF">2022-04-26T21:11:21Z</dcterms:modified>
</cp:coreProperties>
</file>